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2.jpeg" ContentType="image/jpeg"/>
  <Override PartName="/ppt/media/image3.jpeg" ContentType="image/jpeg"/>
  <Override PartName="/ppt/theme/theme2.xml" ContentType="application/vnd.openxmlformats-officedocument.theme+xml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3.jpeg" ContentType="image/jpeg"/>
  <Override PartName="/ppt/media/image24.jpeg" ContentType="image/jpeg"/>
  <Override PartName="/ppt/media/image25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</p:sldIdLst>
  <p:sldSz cx="16256000" cy="12192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 b="def" i="def"/>
      <a:tcStyle>
        <a:tcBdr/>
        <a:fill>
          <a:solidFill>
            <a:srgbClr val="F3F9FA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8" name="Shape 13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>
        <a:latin typeface="+mj-lt"/>
        <a:ea typeface="+mj-ea"/>
        <a:cs typeface="+mj-cs"/>
        <a:sym typeface="Helvetica Neue"/>
      </a:defRPr>
    </a:lvl1pPr>
    <a:lvl2pPr indent="228600" latinLnBrk="0">
      <a:defRPr>
        <a:latin typeface="+mj-lt"/>
        <a:ea typeface="+mj-ea"/>
        <a:cs typeface="+mj-cs"/>
        <a:sym typeface="Helvetica Neue"/>
      </a:defRPr>
    </a:lvl2pPr>
    <a:lvl3pPr indent="457200" latinLnBrk="0">
      <a:defRPr>
        <a:latin typeface="+mj-lt"/>
        <a:ea typeface="+mj-ea"/>
        <a:cs typeface="+mj-cs"/>
        <a:sym typeface="Helvetica Neue"/>
      </a:defRPr>
    </a:lvl3pPr>
    <a:lvl4pPr indent="685800" latinLnBrk="0">
      <a:defRPr>
        <a:latin typeface="+mj-lt"/>
        <a:ea typeface="+mj-ea"/>
        <a:cs typeface="+mj-cs"/>
        <a:sym typeface="Helvetica Neue"/>
      </a:defRPr>
    </a:lvl4pPr>
    <a:lvl5pPr indent="914400" latinLnBrk="0">
      <a:defRPr>
        <a:latin typeface="+mj-lt"/>
        <a:ea typeface="+mj-ea"/>
        <a:cs typeface="+mj-cs"/>
        <a:sym typeface="Helvetica Neue"/>
      </a:defRPr>
    </a:lvl5pPr>
    <a:lvl6pPr indent="1143000" latinLnBrk="0">
      <a:defRPr>
        <a:latin typeface="+mj-lt"/>
        <a:ea typeface="+mj-ea"/>
        <a:cs typeface="+mj-cs"/>
        <a:sym typeface="Helvetica Neue"/>
      </a:defRPr>
    </a:lvl6pPr>
    <a:lvl7pPr indent="1371600" latinLnBrk="0">
      <a:defRPr>
        <a:latin typeface="+mj-lt"/>
        <a:ea typeface="+mj-ea"/>
        <a:cs typeface="+mj-cs"/>
        <a:sym typeface="Helvetica Neue"/>
      </a:defRPr>
    </a:lvl7pPr>
    <a:lvl8pPr indent="1600200" latinLnBrk="0">
      <a:defRPr>
        <a:latin typeface="+mj-lt"/>
        <a:ea typeface="+mj-ea"/>
        <a:cs typeface="+mj-cs"/>
        <a:sym typeface="Helvetica Neue"/>
      </a:defRPr>
    </a:lvl8pPr>
    <a:lvl9pPr indent="1828800" latinLnBrk="0">
      <a:defRPr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4.pn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15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6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rcRect l="1573" t="1588" r="793" b="2038"/>
          <a:stretch>
            <a:fillRect/>
          </a:stretch>
        </p:blipFill>
        <p:spPr>
          <a:xfrm>
            <a:off x="317500" y="1169987"/>
            <a:ext cx="14655801" cy="10739438"/>
          </a:xfrm>
          <a:prstGeom prst="rect">
            <a:avLst/>
          </a:prstGeom>
          <a:ln w="12700">
            <a:miter lim="400000"/>
          </a:ln>
        </p:spPr>
      </p:pic>
      <p:pic>
        <p:nvPicPr>
          <p:cNvPr id="9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2" y="-3175"/>
            <a:ext cx="16256001" cy="11504613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608012"/>
            <a:ext cx="17281525" cy="123459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4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85783"/>
          <a:stretch>
            <a:fillRect/>
          </a:stretch>
        </p:blipFill>
        <p:spPr>
          <a:xfrm>
            <a:off x="0" y="-1"/>
            <a:ext cx="16281400" cy="1638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5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896938" y="6280150"/>
            <a:ext cx="12927013" cy="64960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792200" y="1003300"/>
            <a:ext cx="1892300" cy="257175"/>
          </a:xfrm>
          <a:prstGeom prst="rect">
            <a:avLst/>
          </a:prstGeom>
          <a:ln w="12700">
            <a:miter lim="400000"/>
          </a:ln>
        </p:spPr>
      </p:pic>
      <p:sp>
        <p:nvSpPr>
          <p:cNvPr id="107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17475"/>
            <a:ext cx="17384713" cy="1700213"/>
          </a:xfrm>
          <a:prstGeom prst="rect">
            <a:avLst/>
          </a:prstGeom>
          <a:ln w="12700">
            <a:miter lim="400000"/>
          </a:ln>
        </p:spPr>
      </p:pic>
      <p:sp>
        <p:nvSpPr>
          <p:cNvPr id="123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24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5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bg>
      <p:bgPr>
        <a:solidFill>
          <a:srgbClr val="DBDE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33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34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42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43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51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52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  <p:sp>
        <p:nvSpPr>
          <p:cNvPr id="60" name="Textebene 1…"/>
          <p:cNvSpPr txBox="1"/>
          <p:nvPr>
            <p:ph type="body" idx="1"/>
          </p:nvPr>
        </p:nvSpPr>
        <p:spPr>
          <a:xfrm>
            <a:off x="1270000" y="1485900"/>
            <a:ext cx="12369800" cy="7150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1pPr>
            <a:lvl2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2pPr>
            <a:lvl3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3pPr>
            <a:lvl4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4pPr>
            <a:lvl5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1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  <p:sp>
        <p:nvSpPr>
          <p:cNvPr id="69" name="Textebene 1…"/>
          <p:cNvSpPr txBox="1"/>
          <p:nvPr>
            <p:ph type="body" idx="1"/>
          </p:nvPr>
        </p:nvSpPr>
        <p:spPr>
          <a:xfrm>
            <a:off x="1270000" y="1485900"/>
            <a:ext cx="12369800" cy="7150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1pPr>
            <a:lvl2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2pPr>
            <a:lvl3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3pPr>
            <a:lvl4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4pPr>
            <a:lvl5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70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Textebene 1…"/>
          <p:cNvSpPr txBox="1"/>
          <p:nvPr>
            <p:ph type="body" idx="1"/>
          </p:nvPr>
        </p:nvSpPr>
        <p:spPr>
          <a:xfrm>
            <a:off x="1270000" y="1485900"/>
            <a:ext cx="12369800" cy="7150100"/>
          </a:xfrm>
          <a:prstGeom prst="rect">
            <a:avLst/>
          </a:prstGeom>
        </p:spPr>
        <p:txBody>
          <a:bodyPr lIns="0" tIns="0" rIns="0" bIns="0"/>
          <a:lstStyle>
            <a:lvl1pPr marL="762000" indent="-762000">
              <a:lnSpc>
                <a:spcPct val="80000"/>
              </a:lnSpc>
              <a:spcBef>
                <a:spcPts val="2000"/>
              </a:spcBef>
              <a:buClr>
                <a:srgbClr val="DBDEDD"/>
              </a:buClr>
              <a:buSzPct val="129000"/>
              <a:buFont typeface="Lucida Grande"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1pPr>
            <a:lvl2pPr marL="762000" indent="-762000">
              <a:lnSpc>
                <a:spcPct val="80000"/>
              </a:lnSpc>
              <a:spcBef>
                <a:spcPts val="2000"/>
              </a:spcBef>
              <a:buClr>
                <a:srgbClr val="DBDEDD"/>
              </a:buClr>
              <a:buSzPct val="129000"/>
              <a:buFont typeface="Lucida Grande"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2pPr>
            <a:lvl3pPr marL="762000" indent="-762000">
              <a:lnSpc>
                <a:spcPct val="80000"/>
              </a:lnSpc>
              <a:spcBef>
                <a:spcPts val="2000"/>
              </a:spcBef>
              <a:buClr>
                <a:srgbClr val="DBDEDD"/>
              </a:buClr>
              <a:buSzPct val="129000"/>
              <a:buFont typeface="Lucida Grande"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3pPr>
            <a:lvl4pPr marL="762000" indent="-762000">
              <a:lnSpc>
                <a:spcPct val="80000"/>
              </a:lnSpc>
              <a:spcBef>
                <a:spcPts val="2000"/>
              </a:spcBef>
              <a:buClr>
                <a:srgbClr val="DBDEDD"/>
              </a:buClr>
              <a:buSzPct val="129000"/>
              <a:buFont typeface="Lucida Grande"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4pPr>
            <a:lvl5pPr marL="762000" indent="-762000">
              <a:lnSpc>
                <a:spcPct val="80000"/>
              </a:lnSpc>
              <a:spcBef>
                <a:spcPts val="2000"/>
              </a:spcBef>
              <a:buClr>
                <a:srgbClr val="DBDEDD"/>
              </a:buClr>
              <a:buSzPct val="129000"/>
              <a:buFont typeface="Lucida Grande"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79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  <p:sp>
        <p:nvSpPr>
          <p:cNvPr id="87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Relationship Id="rId9" Type="http://schemas.openxmlformats.org/officeDocument/2006/relationships/slideLayout" Target="../slideLayouts/slideLayout5.xml"/><Relationship Id="rId10" Type="http://schemas.openxmlformats.org/officeDocument/2006/relationships/slideLayout" Target="../slideLayouts/slideLayout6.xml"/><Relationship Id="rId11" Type="http://schemas.openxmlformats.org/officeDocument/2006/relationships/slideLayout" Target="../slideLayouts/slideLayout7.xml"/><Relationship Id="rId12" Type="http://schemas.openxmlformats.org/officeDocument/2006/relationships/slideLayout" Target="../slideLayouts/slideLayout8.xml"/><Relationship Id="rId13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16000" y="879475"/>
            <a:ext cx="17297400" cy="118522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85783"/>
          <a:stretch>
            <a:fillRect/>
          </a:stretch>
        </p:blipFill>
        <p:spPr>
          <a:xfrm>
            <a:off x="0" y="-1"/>
            <a:ext cx="16281400" cy="1638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717587" y="976312"/>
            <a:ext cx="1925638" cy="53340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iteltext"/>
          <p:cNvSpPr txBox="1"/>
          <p:nvPr>
            <p:ph type="title"/>
          </p:nvPr>
        </p:nvSpPr>
        <p:spPr>
          <a:xfrm>
            <a:off x="812800" y="488244"/>
            <a:ext cx="14630400" cy="203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Titeltext</a:t>
            </a:r>
          </a:p>
        </p:txBody>
      </p:sp>
      <p:sp>
        <p:nvSpPr>
          <p:cNvPr id="6" name="Textebene 1…"/>
          <p:cNvSpPr txBox="1"/>
          <p:nvPr>
            <p:ph type="body" idx="1"/>
          </p:nvPr>
        </p:nvSpPr>
        <p:spPr>
          <a:xfrm>
            <a:off x="812800" y="2844800"/>
            <a:ext cx="14630400" cy="80461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7" name="Foliennummer"/>
          <p:cNvSpPr txBox="1"/>
          <p:nvPr>
            <p:ph type="sldNum" sz="quarter" idx="2"/>
          </p:nvPr>
        </p:nvSpPr>
        <p:spPr>
          <a:xfrm>
            <a:off x="7857066" y="10975622"/>
            <a:ext cx="3793068" cy="64911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0" r:id="rId16"/>
    <p:sldLayoutId id="2147483661" r:id="rId17"/>
    <p:sldLayoutId id="2147483662" r:id="rId18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9pPr>
    </p:titleStyle>
    <p:bodyStyle>
      <a:lvl1pPr marL="8890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•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1pPr>
      <a:lvl2pPr marL="13335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•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2pPr>
      <a:lvl3pPr marL="17780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•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3pPr>
      <a:lvl4pPr marL="22225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•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4pPr>
      <a:lvl5pPr marL="26670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•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5pPr>
      <a:lvl6pPr marL="31242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6pPr>
      <a:lvl7pPr marL="35814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7pPr>
      <a:lvl8pPr marL="40386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8pPr>
      <a:lvl9pPr marL="44958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jpeg"/><Relationship Id="rId3" Type="http://schemas.openxmlformats.org/officeDocument/2006/relationships/image" Target="../media/image3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Relationship Id="rId3" Type="http://schemas.openxmlformats.org/officeDocument/2006/relationships/image" Target="../media/image3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3" Type="http://schemas.openxmlformats.org/officeDocument/2006/relationships/image" Target="../media/image3.png"/><Relationship Id="rId4" Type="http://schemas.openxmlformats.org/officeDocument/2006/relationships/image" Target="../media/image17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Relationship Id="rId3" Type="http://schemas.openxmlformats.org/officeDocument/2006/relationships/image" Target="../media/image3.png"/><Relationship Id="rId4" Type="http://schemas.openxmlformats.org/officeDocument/2006/relationships/image" Target="../media/image18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3" Type="http://schemas.openxmlformats.org/officeDocument/2006/relationships/image" Target="../media/image3.png"/><Relationship Id="rId4" Type="http://schemas.openxmlformats.org/officeDocument/2006/relationships/image" Target="../media/image19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Relationship Id="rId3" Type="http://schemas.openxmlformats.org/officeDocument/2006/relationships/image" Target="../media/image3.png"/><Relationship Id="rId4" Type="http://schemas.openxmlformats.org/officeDocument/2006/relationships/image" Target="../media/image20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Relationship Id="rId3" Type="http://schemas.openxmlformats.org/officeDocument/2006/relationships/image" Target="../media/image3.png"/><Relationship Id="rId4" Type="http://schemas.openxmlformats.org/officeDocument/2006/relationships/image" Target="../media/image21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3.png"/><Relationship Id="rId4" Type="http://schemas.openxmlformats.org/officeDocument/2006/relationships/image" Target="../media/image21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Relationship Id="rId3" Type="http://schemas.openxmlformats.org/officeDocument/2006/relationships/image" Target="../media/image3.png"/><Relationship Id="rId4" Type="http://schemas.openxmlformats.org/officeDocument/2006/relationships/image" Target="../media/image23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eg"/><Relationship Id="rId3" Type="http://schemas.openxmlformats.org/officeDocument/2006/relationships/image" Target="../media/image24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3" Type="http://schemas.openxmlformats.org/officeDocument/2006/relationships/image" Target="../media/image3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Relationship Id="rId3" Type="http://schemas.openxmlformats.org/officeDocument/2006/relationships/image" Target="../media/image3.png"/><Relationship Id="rId4" Type="http://schemas.openxmlformats.org/officeDocument/2006/relationships/image" Target="../media/image27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Relationship Id="rId3" Type="http://schemas.openxmlformats.org/officeDocument/2006/relationships/image" Target="../media/image3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Relationship Id="rId3" Type="http://schemas.openxmlformats.org/officeDocument/2006/relationships/image" Target="../media/image3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Relationship Id="rId3" Type="http://schemas.openxmlformats.org/officeDocument/2006/relationships/image" Target="../media/image3.png"/><Relationship Id="rId4" Type="http://schemas.openxmlformats.org/officeDocument/2006/relationships/image" Target="../media/image28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Relationship Id="rId3" Type="http://schemas.openxmlformats.org/officeDocument/2006/relationships/image" Target="../media/image3.png"/><Relationship Id="rId4" Type="http://schemas.openxmlformats.org/officeDocument/2006/relationships/image" Target="../media/image29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Relationship Id="rId3" Type="http://schemas.openxmlformats.org/officeDocument/2006/relationships/image" Target="../media/image3.png"/><Relationship Id="rId4" Type="http://schemas.openxmlformats.org/officeDocument/2006/relationships/image" Target="../media/image30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Relationship Id="rId3" Type="http://schemas.openxmlformats.org/officeDocument/2006/relationships/image" Target="../media/image3.png"/><Relationship Id="rId4" Type="http://schemas.openxmlformats.org/officeDocument/2006/relationships/image" Target="../media/image31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Relationship Id="rId3" Type="http://schemas.openxmlformats.org/officeDocument/2006/relationships/image" Target="../media/image3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3" Type="http://schemas.openxmlformats.org/officeDocument/2006/relationships/image" Target="../media/image3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Relationship Id="rId3" Type="http://schemas.openxmlformats.org/officeDocument/2006/relationships/image" Target="../media/image3.pn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Relationship Id="rId3" Type="http://schemas.openxmlformats.org/officeDocument/2006/relationships/image" Target="../media/image3.pn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3" Type="http://schemas.openxmlformats.org/officeDocument/2006/relationships/image" Target="../media/image3.png"/><Relationship Id="rId4" Type="http://schemas.openxmlformats.org/officeDocument/2006/relationships/image" Target="../media/image27.png"/><Relationship Id="rId5" Type="http://schemas.openxmlformats.org/officeDocument/2006/relationships/image" Target="../media/image33.png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3" Type="http://schemas.openxmlformats.org/officeDocument/2006/relationships/image" Target="../media/image3.png"/><Relationship Id="rId4" Type="http://schemas.openxmlformats.org/officeDocument/2006/relationships/image" Target="../media/image34.png"/><Relationship Id="rId5" Type="http://schemas.openxmlformats.org/officeDocument/2006/relationships/image" Target="../media/image27.png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3" Type="http://schemas.openxmlformats.org/officeDocument/2006/relationships/image" Target="../media/image3.png"/><Relationship Id="rId4" Type="http://schemas.openxmlformats.org/officeDocument/2006/relationships/image" Target="../media/image27.png"/><Relationship Id="rId5" Type="http://schemas.openxmlformats.org/officeDocument/2006/relationships/image" Target="../media/image35.png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3" Type="http://schemas.openxmlformats.org/officeDocument/2006/relationships/image" Target="../media/image3.png"/><Relationship Id="rId4" Type="http://schemas.openxmlformats.org/officeDocument/2006/relationships/image" Target="../media/image27.png"/><Relationship Id="rId5" Type="http://schemas.openxmlformats.org/officeDocument/2006/relationships/image" Target="../media/image36.png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9.jpeg"/><Relationship Id="rId3" Type="http://schemas.openxmlformats.org/officeDocument/2006/relationships/image" Target="../media/image1.png"/><Relationship Id="rId4" Type="http://schemas.openxmlformats.org/officeDocument/2006/relationships/image" Target="../media/image37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3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6.jpeg"/><Relationship Id="rId4" Type="http://schemas.openxmlformats.org/officeDocument/2006/relationships/image" Target="../media/image12.png"/><Relationship Id="rId5" Type="http://schemas.openxmlformats.org/officeDocument/2006/relationships/image" Target="../media/image13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3" Type="http://schemas.openxmlformats.org/officeDocument/2006/relationships/image" Target="../media/image14.png"/><Relationship Id="rId4" Type="http://schemas.openxmlformats.org/officeDocument/2006/relationships/image" Target="../media/image3.png"/><Relationship Id="rId5" Type="http://schemas.openxmlformats.org/officeDocument/2006/relationships/image" Target="../media/image15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.png"/><Relationship Id="rId3" Type="http://schemas.openxmlformats.org/officeDocument/2006/relationships/image" Target="../media/image3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jpeg"/><Relationship Id="rId3" Type="http://schemas.openxmlformats.org/officeDocument/2006/relationships/image" Target="../media/image3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jpeg"/><Relationship Id="rId3" Type="http://schemas.openxmlformats.org/officeDocument/2006/relationships/image" Target="../media/image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8600" y="7975600"/>
            <a:ext cx="12623800" cy="39782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79400" y="812800"/>
            <a:ext cx="16610013" cy="115331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14325" y="746125"/>
            <a:ext cx="16927513" cy="115966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4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901700"/>
            <a:ext cx="16611600" cy="113823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7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8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413000" y="8801100"/>
            <a:ext cx="14198600" cy="5283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8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4300" y="898525"/>
            <a:ext cx="16484600" cy="112918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2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63650" y="6388100"/>
            <a:ext cx="7234238" cy="20335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4300" y="898525"/>
            <a:ext cx="16484600" cy="112918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58837" y="3124200"/>
            <a:ext cx="14008101" cy="20335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901700"/>
            <a:ext cx="19507200" cy="139334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0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398962" y="1509712"/>
            <a:ext cx="13231813" cy="20351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47700" y="0"/>
            <a:ext cx="17068800" cy="1219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4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659562" y="7950200"/>
            <a:ext cx="10883901" cy="20335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579437"/>
            <a:ext cx="16256000" cy="116125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97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8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659562" y="7950200"/>
            <a:ext cx="10883901" cy="20335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4300" y="733425"/>
            <a:ext cx="16725900" cy="114569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2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47837" y="3759200"/>
            <a:ext cx="16070263" cy="18542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76199" dir="2700000">
              <a:srgbClr val="000000">
                <a:alpha val="75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10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02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image.jpeg" descr="image.jpeg"/>
          <p:cNvPicPr>
            <a:picLocks noChangeAspect="1"/>
          </p:cNvPicPr>
          <p:nvPr/>
        </p:nvPicPr>
        <p:blipFill>
          <a:blip r:embed="rId2">
            <a:alphaModFix amt="50000"/>
            <a:extLst/>
          </a:blip>
          <a:stretch>
            <a:fillRect/>
          </a:stretch>
        </p:blipFill>
        <p:spPr>
          <a:xfrm>
            <a:off x="-1490663" y="898525"/>
            <a:ext cx="17740313" cy="121570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6256000" cy="11506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3700" y="8743950"/>
            <a:ext cx="14389100" cy="5130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92100" y="11176000"/>
            <a:ext cx="8712200" cy="825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28600" y="898525"/>
            <a:ext cx="16484600" cy="112918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8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20066404">
            <a:off x="7370762" y="6629400"/>
            <a:ext cx="11364913" cy="7226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0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1533574">
            <a:off x="8651875" y="5734050"/>
            <a:ext cx="9559925" cy="61706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20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Class="entr" nodeType="afterEffect" presetID="10" grpId="2" fill="hold">
                                  <p:stCondLst>
                                    <p:cond delay="10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09" grpId="2"/>
      <p:bldP build="whole" bldLvl="1" animBg="1" rev="0" advAuto="0" spid="210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iStock-1129070843.jpg" descr="iStock-1129070843.jpg"/>
          <p:cNvPicPr>
            <a:picLocks noChangeAspect="1"/>
          </p:cNvPicPr>
          <p:nvPr/>
        </p:nvPicPr>
        <p:blipFill>
          <a:blip r:embed="rId2">
            <a:extLst/>
          </a:blip>
          <a:srcRect l="41609" t="21342" r="11501" b="30293"/>
          <a:stretch>
            <a:fillRect/>
          </a:stretch>
        </p:blipFill>
        <p:spPr>
          <a:xfrm>
            <a:off x="-152400" y="898525"/>
            <a:ext cx="16560800" cy="113442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1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4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24400" y="7912100"/>
            <a:ext cx="13385800" cy="41322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iStock-892723000.jpg" descr="iStock-892723000.jpg"/>
          <p:cNvPicPr>
            <a:picLocks noChangeAspect="1"/>
          </p:cNvPicPr>
          <p:nvPr/>
        </p:nvPicPr>
        <p:blipFill>
          <a:blip r:embed="rId2">
            <a:extLst/>
          </a:blip>
          <a:srcRect l="6569" t="3725" r="14897" b="15583"/>
          <a:stretch>
            <a:fillRect/>
          </a:stretch>
        </p:blipFill>
        <p:spPr>
          <a:xfrm>
            <a:off x="-114300" y="898525"/>
            <a:ext cx="16484600" cy="112918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7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7150" y="901700"/>
            <a:ext cx="16370300" cy="11290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6363" y="509587"/>
            <a:ext cx="16686213" cy="119205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4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30300" y="4144962"/>
            <a:ext cx="12496800" cy="75723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6363" y="509587"/>
            <a:ext cx="16686213" cy="119205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7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8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36650" y="4470400"/>
            <a:ext cx="9093200" cy="45243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6363" y="509587"/>
            <a:ext cx="16686213" cy="119205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2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35062" y="4114800"/>
            <a:ext cx="12077701" cy="67516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6363" y="509587"/>
            <a:ext cx="16686213" cy="119205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6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31887" y="4470400"/>
            <a:ext cx="14566901" cy="66087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iStock-1279837393.jpg" descr="iStock-1279837393.jpg"/>
          <p:cNvPicPr>
            <a:picLocks noChangeAspect="1"/>
          </p:cNvPicPr>
          <p:nvPr/>
        </p:nvPicPr>
        <p:blipFill>
          <a:blip r:embed="rId2">
            <a:extLst/>
          </a:blip>
          <a:srcRect l="0" t="0" r="2587" b="0"/>
          <a:stretch>
            <a:fillRect/>
          </a:stretch>
        </p:blipFill>
        <p:spPr>
          <a:xfrm>
            <a:off x="-114300" y="898525"/>
            <a:ext cx="16484600" cy="112918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847725"/>
            <a:ext cx="19913600" cy="11396663"/>
          </a:xfrm>
          <a:prstGeom prst="rect">
            <a:avLst/>
          </a:prstGeom>
          <a:ln w="12700">
            <a:miter lim="400000"/>
          </a:ln>
        </p:spPr>
      </p:pic>
      <p:pic>
        <p:nvPicPr>
          <p:cNvPr id="24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990600" y="898525"/>
            <a:ext cx="17246600" cy="118125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87350" y="898525"/>
            <a:ext cx="17030700" cy="1166495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4300" y="898525"/>
            <a:ext cx="16484600" cy="112918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48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52400" y="898525"/>
            <a:ext cx="16560800" cy="113442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5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2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24400" y="7912100"/>
            <a:ext cx="13385800" cy="4132263"/>
          </a:xfrm>
          <a:prstGeom prst="rect">
            <a:avLst/>
          </a:prstGeom>
          <a:ln w="12700">
            <a:miter lim="400000"/>
          </a:ln>
        </p:spPr>
      </p:pic>
      <p:pic>
        <p:nvPicPr>
          <p:cNvPr id="253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21450630">
            <a:off x="6527800" y="1598612"/>
            <a:ext cx="8407400" cy="64135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65099" dir="2579993">
              <a:srgbClr val="000000">
                <a:alpha val="75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52400" y="898525"/>
            <a:ext cx="16560800" cy="113442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5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7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118499">
            <a:off x="6538912" y="1898650"/>
            <a:ext cx="8432801" cy="61468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65099" dir="2579993">
              <a:srgbClr val="000000">
                <a:alpha val="75000"/>
              </a:srgbClr>
            </a:outerShdw>
          </a:effectLst>
        </p:spPr>
      </p:pic>
      <p:pic>
        <p:nvPicPr>
          <p:cNvPr id="258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724400" y="7912100"/>
            <a:ext cx="13385800" cy="41322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52400" y="898525"/>
            <a:ext cx="16560800" cy="113442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6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2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24400" y="7912100"/>
            <a:ext cx="13385800" cy="4132263"/>
          </a:xfrm>
          <a:prstGeom prst="rect">
            <a:avLst/>
          </a:prstGeom>
          <a:ln w="12700">
            <a:miter lim="400000"/>
          </a:ln>
        </p:spPr>
      </p:pic>
      <p:pic>
        <p:nvPicPr>
          <p:cNvPr id="263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21419231">
            <a:off x="6489700" y="1851025"/>
            <a:ext cx="8839200" cy="62357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65099" dir="2579993">
              <a:srgbClr val="000000">
                <a:alpha val="75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52400" y="898525"/>
            <a:ext cx="16560800" cy="113442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6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7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24400" y="7912100"/>
            <a:ext cx="13385800" cy="4132263"/>
          </a:xfrm>
          <a:prstGeom prst="rect">
            <a:avLst/>
          </a:prstGeom>
          <a:ln w="12700">
            <a:miter lim="400000"/>
          </a:ln>
        </p:spPr>
      </p:pic>
      <p:pic>
        <p:nvPicPr>
          <p:cNvPr id="268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137439">
            <a:off x="8304212" y="1363662"/>
            <a:ext cx="5283201" cy="69088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65099" dir="2579993">
              <a:srgbClr val="000000">
                <a:alpha val="75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iStock-1129070843.jpg" descr="iStock-1129070843.jpg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rcRect l="41243" t="35643" r="23711" b="28208"/>
          <a:stretch>
            <a:fillRect/>
          </a:stretch>
        </p:blipFill>
        <p:spPr>
          <a:xfrm>
            <a:off x="-165100" y="898525"/>
            <a:ext cx="16586200" cy="113617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85783"/>
          <a:stretch>
            <a:fillRect/>
          </a:stretch>
        </p:blipFill>
        <p:spPr>
          <a:xfrm>
            <a:off x="0" y="-1"/>
            <a:ext cx="16281400" cy="1638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72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541000" y="4673600"/>
            <a:ext cx="6426200" cy="1422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4300" y="898525"/>
            <a:ext cx="16484600" cy="112918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2" name="image.jpeg" descr="image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14300" y="898525"/>
            <a:ext cx="16484600" cy="112918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342562" y="8602662"/>
            <a:ext cx="5724526" cy="27130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84225" y="1828800"/>
            <a:ext cx="4941888" cy="26511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3" grpId="1"/>
      <p:bldP build="whole" bldLvl="1" animBg="1" rev="0" advAuto="0" spid="154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4300" y="898525"/>
            <a:ext cx="16484600" cy="112918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676900" y="3824287"/>
            <a:ext cx="9639300" cy="5994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23900" y="2638425"/>
            <a:ext cx="8102600" cy="15652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7" grpId="1"/>
      <p:bldP build="whole" bldLvl="1" animBg="1" rev="0" advAuto="0" spid="159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61938" y="-5413375"/>
            <a:ext cx="17245013" cy="18156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47650" y="830262"/>
            <a:ext cx="16598900" cy="11525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68288" y="815975"/>
            <a:ext cx="16589376" cy="11531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8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4713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Titel Einheit">
  <a:themeElements>
    <a:clrScheme name="Titel Einheit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itel Einhei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Titel Einhei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Titel Einheit">
  <a:themeElements>
    <a:clrScheme name="Titel Einhei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itel Einhei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Titel Einhei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