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2.jpeg" ContentType="image/jpeg"/>
  <Override PartName="/ppt/media/image3.jpeg" ContentType="image/jpeg"/>
  <Override PartName="/ppt/theme/theme2.xml" ContentType="application/vnd.openxmlformats-officedocument.theme+xml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  <Override PartName="/ppt/media/image15.jpeg" ContentType="image/jpeg"/>
  <Override PartName="/ppt/media/image16.jpeg" ContentType="image/jpeg"/>
  <Override PartName="/ppt/media/image17.jpeg" ContentType="image/jpeg"/>
  <Override PartName="/ppt/media/image18.jpeg" ContentType="image/jpeg"/>
  <Override PartName="/ppt/media/image19.jpeg" ContentType="image/jpeg"/>
  <Override PartName="/ppt/media/image20.jpeg" ContentType="image/jpeg"/>
  <Override PartName="/ppt/media/image21.jpeg" ContentType="image/jpeg"/>
  <Override PartName="/ppt/media/image22.jpeg" ContentType="image/jpeg"/>
  <Override PartName="/ppt/media/image23.jpeg" ContentType="image/jpeg"/>
  <Override PartName="/ppt/media/image24.jpeg" ContentType="image/jpeg"/>
  <Override PartName="/ppt/media/image25.jpeg" ContentType="image/jpeg"/>
  <Override PartName="/ppt/media/image26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</p:sldIdLst>
  <p:sldSz cx="16256000" cy="12192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7F3F4"/>
          </a:solidFill>
        </a:fill>
      </a:tcStyle>
    </a:wholeTbl>
    <a:band2H>
      <a:tcTxStyle b="def" i="def"/>
      <a:tcStyle>
        <a:tcBdr/>
        <a:fill>
          <a:solidFill>
            <a:srgbClr val="F3F9FA"/>
          </a:solidFill>
        </a:fill>
      </a:tcStyle>
    </a:band2H>
    <a:firstCol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firstCol>
    <a:la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2" name="Shape 122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>
        <a:latin typeface="+mn-lt"/>
        <a:ea typeface="+mn-ea"/>
        <a:cs typeface="+mn-cs"/>
        <a:sym typeface="Helvetica Neue"/>
      </a:defRPr>
    </a:lvl1pPr>
    <a:lvl2pPr indent="228600" latinLnBrk="0">
      <a:defRPr>
        <a:latin typeface="+mn-lt"/>
        <a:ea typeface="+mn-ea"/>
        <a:cs typeface="+mn-cs"/>
        <a:sym typeface="Helvetica Neue"/>
      </a:defRPr>
    </a:lvl2pPr>
    <a:lvl3pPr indent="457200" latinLnBrk="0">
      <a:defRPr>
        <a:latin typeface="+mn-lt"/>
        <a:ea typeface="+mn-ea"/>
        <a:cs typeface="+mn-cs"/>
        <a:sym typeface="Helvetica Neue"/>
      </a:defRPr>
    </a:lvl3pPr>
    <a:lvl4pPr indent="685800" latinLnBrk="0">
      <a:defRPr>
        <a:latin typeface="+mn-lt"/>
        <a:ea typeface="+mn-ea"/>
        <a:cs typeface="+mn-cs"/>
        <a:sym typeface="Helvetica Neue"/>
      </a:defRPr>
    </a:lvl4pPr>
    <a:lvl5pPr indent="914400" latinLnBrk="0">
      <a:defRPr>
        <a:latin typeface="+mn-lt"/>
        <a:ea typeface="+mn-ea"/>
        <a:cs typeface="+mn-cs"/>
        <a:sym typeface="Helvetica Neue"/>
      </a:defRPr>
    </a:lvl5pPr>
    <a:lvl6pPr indent="1143000" latinLnBrk="0">
      <a:defRPr>
        <a:latin typeface="+mn-lt"/>
        <a:ea typeface="+mn-ea"/>
        <a:cs typeface="+mn-cs"/>
        <a:sym typeface="Helvetica Neue"/>
      </a:defRPr>
    </a:lvl6pPr>
    <a:lvl7pPr indent="1371600" latinLnBrk="0">
      <a:defRPr>
        <a:latin typeface="+mn-lt"/>
        <a:ea typeface="+mn-ea"/>
        <a:cs typeface="+mn-cs"/>
        <a:sym typeface="Helvetica Neue"/>
      </a:defRPr>
    </a:lvl7pPr>
    <a:lvl8pPr indent="1600200" latinLnBrk="0">
      <a:defRPr>
        <a:latin typeface="+mn-lt"/>
        <a:ea typeface="+mn-ea"/>
        <a:cs typeface="+mn-cs"/>
        <a:sym typeface="Helvetica Neue"/>
      </a:defRPr>
    </a:lvl8pPr>
    <a:lvl9pPr indent="1828800" latinLnBrk="0">
      <a:defRPr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4.png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1.png"/><Relationship Id="rId4" Type="http://schemas.openxmlformats.org/officeDocument/2006/relationships/image" Target="../media/image5.png"/><Relationship Id="rId5" Type="http://schemas.openxmlformats.org/officeDocument/2006/relationships/image" Target="../media/image6.png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15" name="Textebene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6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rcRect l="1573" t="1588" r="793" b="2038"/>
          <a:stretch>
            <a:fillRect/>
          </a:stretch>
        </p:blipFill>
        <p:spPr>
          <a:xfrm>
            <a:off x="317500" y="1169987"/>
            <a:ext cx="14655801" cy="10739438"/>
          </a:xfrm>
          <a:prstGeom prst="rect">
            <a:avLst/>
          </a:prstGeom>
          <a:ln w="12700">
            <a:miter lim="400000"/>
          </a:ln>
        </p:spPr>
      </p:pic>
      <p:pic>
        <p:nvPicPr>
          <p:cNvPr id="95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6256000" cy="11506200"/>
          </a:xfrm>
          <a:prstGeom prst="rect">
            <a:avLst/>
          </a:prstGeom>
          <a:ln w="12700">
            <a:miter lim="400000"/>
          </a:ln>
        </p:spPr>
      </p:pic>
      <p:sp>
        <p:nvSpPr>
          <p:cNvPr id="96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608012"/>
            <a:ext cx="17281525" cy="123459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04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85783"/>
          <a:stretch>
            <a:fillRect/>
          </a:stretch>
        </p:blipFill>
        <p:spPr>
          <a:xfrm>
            <a:off x="0" y="-1"/>
            <a:ext cx="16281400" cy="1638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05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896938" y="6280150"/>
            <a:ext cx="12927013" cy="649605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6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3792200" y="1003300"/>
            <a:ext cx="1892300" cy="257175"/>
          </a:xfrm>
          <a:prstGeom prst="rect">
            <a:avLst/>
          </a:prstGeom>
          <a:ln w="12700">
            <a:miter lim="400000"/>
          </a:ln>
        </p:spPr>
      </p:pic>
      <p:sp>
        <p:nvSpPr>
          <p:cNvPr id="107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117475"/>
            <a:ext cx="17384713" cy="1700213"/>
          </a:xfrm>
          <a:prstGeom prst="rect">
            <a:avLst/>
          </a:prstGeom>
          <a:ln w="12700">
            <a:miter lim="400000"/>
          </a:ln>
        </p:spPr>
      </p:pic>
      <p:sp>
        <p:nvSpPr>
          <p:cNvPr id="115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bg>
      <p:bgPr>
        <a:solidFill>
          <a:srgbClr val="DBDED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el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24" name="Textebene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5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el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33" name="Textebene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34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tel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42" name="Textebene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43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itel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51" name="Textebene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52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117475"/>
            <a:ext cx="17384713" cy="1700213"/>
          </a:xfrm>
          <a:prstGeom prst="rect">
            <a:avLst/>
          </a:prstGeom>
          <a:ln w="12700">
            <a:miter lim="400000"/>
          </a:ln>
        </p:spPr>
      </p:pic>
      <p:sp>
        <p:nvSpPr>
          <p:cNvPr id="60" name="Textebene 1…"/>
          <p:cNvSpPr txBox="1"/>
          <p:nvPr>
            <p:ph type="body" idx="1"/>
          </p:nvPr>
        </p:nvSpPr>
        <p:spPr>
          <a:xfrm>
            <a:off x="1270000" y="1485900"/>
            <a:ext cx="12369800" cy="71501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0000"/>
              </a:lnSpc>
              <a:spcBef>
                <a:spcPts val="2000"/>
              </a:spcBef>
              <a:buSzTx/>
              <a:buFontTx/>
              <a:buNone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1pPr>
            <a:lvl2pPr marL="0" indent="0">
              <a:lnSpc>
                <a:spcPct val="80000"/>
              </a:lnSpc>
              <a:spcBef>
                <a:spcPts val="2000"/>
              </a:spcBef>
              <a:buSzTx/>
              <a:buFontTx/>
              <a:buNone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2pPr>
            <a:lvl3pPr marL="0" indent="0">
              <a:lnSpc>
                <a:spcPct val="80000"/>
              </a:lnSpc>
              <a:spcBef>
                <a:spcPts val="2000"/>
              </a:spcBef>
              <a:buSzTx/>
              <a:buFontTx/>
              <a:buNone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3pPr>
            <a:lvl4pPr marL="0" indent="0">
              <a:lnSpc>
                <a:spcPct val="80000"/>
              </a:lnSpc>
              <a:spcBef>
                <a:spcPts val="2000"/>
              </a:spcBef>
              <a:buSzTx/>
              <a:buFontTx/>
              <a:buNone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4pPr>
            <a:lvl5pPr marL="0" indent="0">
              <a:lnSpc>
                <a:spcPct val="80000"/>
              </a:lnSpc>
              <a:spcBef>
                <a:spcPts val="2000"/>
              </a:spcBef>
              <a:buSzTx/>
              <a:buFontTx/>
              <a:buNone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5pPr>
          </a:lstStyle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61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117475"/>
            <a:ext cx="17384713" cy="1700213"/>
          </a:xfrm>
          <a:prstGeom prst="rect">
            <a:avLst/>
          </a:prstGeom>
          <a:ln w="12700">
            <a:miter lim="400000"/>
          </a:ln>
        </p:spPr>
      </p:pic>
      <p:sp>
        <p:nvSpPr>
          <p:cNvPr id="69" name="Textebene 1…"/>
          <p:cNvSpPr txBox="1"/>
          <p:nvPr>
            <p:ph type="body" idx="1"/>
          </p:nvPr>
        </p:nvSpPr>
        <p:spPr>
          <a:xfrm>
            <a:off x="1270000" y="1485900"/>
            <a:ext cx="12369800" cy="71501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0000"/>
              </a:lnSpc>
              <a:spcBef>
                <a:spcPts val="2000"/>
              </a:spcBef>
              <a:buSzTx/>
              <a:buFontTx/>
              <a:buNone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1pPr>
            <a:lvl2pPr marL="0" indent="0">
              <a:lnSpc>
                <a:spcPct val="80000"/>
              </a:lnSpc>
              <a:spcBef>
                <a:spcPts val="2000"/>
              </a:spcBef>
              <a:buSzTx/>
              <a:buFontTx/>
              <a:buNone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2pPr>
            <a:lvl3pPr marL="0" indent="0">
              <a:lnSpc>
                <a:spcPct val="80000"/>
              </a:lnSpc>
              <a:spcBef>
                <a:spcPts val="2000"/>
              </a:spcBef>
              <a:buSzTx/>
              <a:buFontTx/>
              <a:buNone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3pPr>
            <a:lvl4pPr marL="0" indent="0">
              <a:lnSpc>
                <a:spcPct val="80000"/>
              </a:lnSpc>
              <a:spcBef>
                <a:spcPts val="2000"/>
              </a:spcBef>
              <a:buSzTx/>
              <a:buFontTx/>
              <a:buNone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4pPr>
            <a:lvl5pPr marL="0" indent="0">
              <a:lnSpc>
                <a:spcPct val="80000"/>
              </a:lnSpc>
              <a:spcBef>
                <a:spcPts val="2000"/>
              </a:spcBef>
              <a:buSzTx/>
              <a:buFontTx/>
              <a:buNone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5pPr>
          </a:lstStyle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70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117475"/>
            <a:ext cx="17384713" cy="1700213"/>
          </a:xfrm>
          <a:prstGeom prst="rect">
            <a:avLst/>
          </a:prstGeom>
          <a:ln w="12700">
            <a:miter lim="400000"/>
          </a:ln>
        </p:spPr>
      </p:pic>
      <p:sp>
        <p:nvSpPr>
          <p:cNvPr id="78" name="Textebene 1…"/>
          <p:cNvSpPr txBox="1"/>
          <p:nvPr>
            <p:ph type="body" idx="1"/>
          </p:nvPr>
        </p:nvSpPr>
        <p:spPr>
          <a:xfrm>
            <a:off x="1270000" y="1485900"/>
            <a:ext cx="12369800" cy="7150100"/>
          </a:xfrm>
          <a:prstGeom prst="rect">
            <a:avLst/>
          </a:prstGeom>
        </p:spPr>
        <p:txBody>
          <a:bodyPr lIns="0" tIns="0" rIns="0" bIns="0"/>
          <a:lstStyle>
            <a:lvl1pPr marL="762000" indent="-762000">
              <a:lnSpc>
                <a:spcPct val="80000"/>
              </a:lnSpc>
              <a:spcBef>
                <a:spcPts val="2000"/>
              </a:spcBef>
              <a:buClr>
                <a:srgbClr val="DBDEDD"/>
              </a:buClr>
              <a:buSzPct val="129000"/>
              <a:buFont typeface="Lucida Grande"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1pPr>
            <a:lvl2pPr marL="762000" indent="-762000">
              <a:lnSpc>
                <a:spcPct val="80000"/>
              </a:lnSpc>
              <a:spcBef>
                <a:spcPts val="2000"/>
              </a:spcBef>
              <a:buClr>
                <a:srgbClr val="DBDEDD"/>
              </a:buClr>
              <a:buSzPct val="129000"/>
              <a:buFont typeface="Lucida Grande"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2pPr>
            <a:lvl3pPr marL="762000" indent="-762000">
              <a:lnSpc>
                <a:spcPct val="80000"/>
              </a:lnSpc>
              <a:spcBef>
                <a:spcPts val="2000"/>
              </a:spcBef>
              <a:buClr>
                <a:srgbClr val="DBDEDD"/>
              </a:buClr>
              <a:buSzPct val="129000"/>
              <a:buFont typeface="Lucida Grande"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3pPr>
            <a:lvl4pPr marL="762000" indent="-762000">
              <a:lnSpc>
                <a:spcPct val="80000"/>
              </a:lnSpc>
              <a:spcBef>
                <a:spcPts val="2000"/>
              </a:spcBef>
              <a:buClr>
                <a:srgbClr val="DBDEDD"/>
              </a:buClr>
              <a:buSzPct val="129000"/>
              <a:buFont typeface="Lucida Grande"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4pPr>
            <a:lvl5pPr marL="762000" indent="-762000">
              <a:lnSpc>
                <a:spcPct val="80000"/>
              </a:lnSpc>
              <a:spcBef>
                <a:spcPts val="2000"/>
              </a:spcBef>
              <a:buClr>
                <a:srgbClr val="DBDEDD"/>
              </a:buClr>
              <a:buSzPct val="129000"/>
              <a:buFont typeface="Lucida Grande"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5pPr>
          </a:lstStyle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79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117475"/>
            <a:ext cx="17384713" cy="1700213"/>
          </a:xfrm>
          <a:prstGeom prst="rect">
            <a:avLst/>
          </a:prstGeom>
          <a:ln w="12700">
            <a:miter lim="400000"/>
          </a:ln>
        </p:spPr>
      </p:pic>
      <p:sp>
        <p:nvSpPr>
          <p:cNvPr id="87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6" Type="http://schemas.openxmlformats.org/officeDocument/2006/relationships/slideLayout" Target="../slideLayouts/slideLayout2.xml"/><Relationship Id="rId7" Type="http://schemas.openxmlformats.org/officeDocument/2006/relationships/slideLayout" Target="../slideLayouts/slideLayout3.xml"/><Relationship Id="rId8" Type="http://schemas.openxmlformats.org/officeDocument/2006/relationships/slideLayout" Target="../slideLayouts/slideLayout4.xml"/><Relationship Id="rId9" Type="http://schemas.openxmlformats.org/officeDocument/2006/relationships/slideLayout" Target="../slideLayouts/slideLayout5.xml"/><Relationship Id="rId10" Type="http://schemas.openxmlformats.org/officeDocument/2006/relationships/slideLayout" Target="../slideLayouts/slideLayout6.xml"/><Relationship Id="rId11" Type="http://schemas.openxmlformats.org/officeDocument/2006/relationships/slideLayout" Target="../slideLayouts/slideLayout7.xml"/><Relationship Id="rId12" Type="http://schemas.openxmlformats.org/officeDocument/2006/relationships/slideLayout" Target="../slideLayouts/slideLayout8.xml"/><Relationship Id="rId13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11.xml"/><Relationship Id="rId16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130300" y="508000"/>
            <a:ext cx="17792700" cy="12192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85783"/>
          <a:stretch>
            <a:fillRect/>
          </a:stretch>
        </p:blipFill>
        <p:spPr>
          <a:xfrm>
            <a:off x="0" y="-1"/>
            <a:ext cx="16281400" cy="1638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717587" y="976312"/>
            <a:ext cx="1925638" cy="53340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iteltext"/>
          <p:cNvSpPr txBox="1"/>
          <p:nvPr>
            <p:ph type="title"/>
          </p:nvPr>
        </p:nvSpPr>
        <p:spPr>
          <a:xfrm>
            <a:off x="812800" y="488244"/>
            <a:ext cx="14630400" cy="203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Titeltext</a:t>
            </a:r>
          </a:p>
        </p:txBody>
      </p:sp>
      <p:sp>
        <p:nvSpPr>
          <p:cNvPr id="6" name="Textebene 1…"/>
          <p:cNvSpPr txBox="1"/>
          <p:nvPr>
            <p:ph type="body" idx="1"/>
          </p:nvPr>
        </p:nvSpPr>
        <p:spPr>
          <a:xfrm>
            <a:off x="812800" y="2844800"/>
            <a:ext cx="14630400" cy="80461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7" name="Foliennummer"/>
          <p:cNvSpPr txBox="1"/>
          <p:nvPr>
            <p:ph type="sldNum" sz="quarter" idx="2"/>
          </p:nvPr>
        </p:nvSpPr>
        <p:spPr>
          <a:xfrm>
            <a:off x="7857066" y="10975622"/>
            <a:ext cx="3793068" cy="649112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5"/>
    <p:sldLayoutId id="2147483650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  <p:sldLayoutId id="2147483660" r:id="rId16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4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4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4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4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4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4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4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4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4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9pPr>
    </p:titleStyle>
    <p:bodyStyle>
      <a:lvl1pPr marL="889000" marR="0" indent="-571500" algn="l" defTabSz="914400" rtl="0" latinLnBrk="0">
        <a:lnSpc>
          <a:spcPct val="100000"/>
        </a:lnSpc>
        <a:spcBef>
          <a:spcPts val="3100"/>
        </a:spcBef>
        <a:spcAft>
          <a:spcPts val="0"/>
        </a:spcAft>
        <a:buClrTx/>
        <a:buSzPct val="171000"/>
        <a:buFont typeface="Gill Sans"/>
        <a:buChar char="•"/>
        <a:tabLst/>
        <a:defRPr b="0" baseline="0" cap="none" i="0" spc="0" strike="noStrike" sz="50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1pPr>
      <a:lvl2pPr marL="1333500" marR="0" indent="-571500" algn="l" defTabSz="914400" rtl="0" latinLnBrk="0">
        <a:lnSpc>
          <a:spcPct val="100000"/>
        </a:lnSpc>
        <a:spcBef>
          <a:spcPts val="3100"/>
        </a:spcBef>
        <a:spcAft>
          <a:spcPts val="0"/>
        </a:spcAft>
        <a:buClrTx/>
        <a:buSzPct val="171000"/>
        <a:buFont typeface="Gill Sans"/>
        <a:buChar char="•"/>
        <a:tabLst/>
        <a:defRPr b="0" baseline="0" cap="none" i="0" spc="0" strike="noStrike" sz="50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2pPr>
      <a:lvl3pPr marL="1778000" marR="0" indent="-571500" algn="l" defTabSz="914400" rtl="0" latinLnBrk="0">
        <a:lnSpc>
          <a:spcPct val="100000"/>
        </a:lnSpc>
        <a:spcBef>
          <a:spcPts val="3100"/>
        </a:spcBef>
        <a:spcAft>
          <a:spcPts val="0"/>
        </a:spcAft>
        <a:buClrTx/>
        <a:buSzPct val="171000"/>
        <a:buFont typeface="Gill Sans"/>
        <a:buChar char="•"/>
        <a:tabLst/>
        <a:defRPr b="0" baseline="0" cap="none" i="0" spc="0" strike="noStrike" sz="50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3pPr>
      <a:lvl4pPr marL="2222500" marR="0" indent="-571500" algn="l" defTabSz="914400" rtl="0" latinLnBrk="0">
        <a:lnSpc>
          <a:spcPct val="100000"/>
        </a:lnSpc>
        <a:spcBef>
          <a:spcPts val="3100"/>
        </a:spcBef>
        <a:spcAft>
          <a:spcPts val="0"/>
        </a:spcAft>
        <a:buClrTx/>
        <a:buSzPct val="171000"/>
        <a:buFont typeface="Gill Sans"/>
        <a:buChar char="•"/>
        <a:tabLst/>
        <a:defRPr b="0" baseline="0" cap="none" i="0" spc="0" strike="noStrike" sz="50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4pPr>
      <a:lvl5pPr marL="2667000" marR="0" indent="-571500" algn="l" defTabSz="914400" rtl="0" latinLnBrk="0">
        <a:lnSpc>
          <a:spcPct val="100000"/>
        </a:lnSpc>
        <a:spcBef>
          <a:spcPts val="3100"/>
        </a:spcBef>
        <a:spcAft>
          <a:spcPts val="0"/>
        </a:spcAft>
        <a:buClrTx/>
        <a:buSzPct val="171000"/>
        <a:buFont typeface="Gill Sans"/>
        <a:buChar char="•"/>
        <a:tabLst/>
        <a:defRPr b="0" baseline="0" cap="none" i="0" spc="0" strike="noStrike" sz="50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5pPr>
      <a:lvl6pPr marL="3124200" marR="0" indent="-571500" algn="l" defTabSz="914400" rtl="0" latinLnBrk="0">
        <a:lnSpc>
          <a:spcPct val="100000"/>
        </a:lnSpc>
        <a:spcBef>
          <a:spcPts val="3100"/>
        </a:spcBef>
        <a:spcAft>
          <a:spcPts val="0"/>
        </a:spcAft>
        <a:buClrTx/>
        <a:buSzPct val="171000"/>
        <a:buFont typeface="Gill Sans"/>
        <a:buChar char=""/>
        <a:tabLst/>
        <a:defRPr b="0" baseline="0" cap="none" i="0" spc="0" strike="noStrike" sz="50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6pPr>
      <a:lvl7pPr marL="3581400" marR="0" indent="-571500" algn="l" defTabSz="914400" rtl="0" latinLnBrk="0">
        <a:lnSpc>
          <a:spcPct val="100000"/>
        </a:lnSpc>
        <a:spcBef>
          <a:spcPts val="3100"/>
        </a:spcBef>
        <a:spcAft>
          <a:spcPts val="0"/>
        </a:spcAft>
        <a:buClrTx/>
        <a:buSzPct val="171000"/>
        <a:buFont typeface="Gill Sans"/>
        <a:buChar char=""/>
        <a:tabLst/>
        <a:defRPr b="0" baseline="0" cap="none" i="0" spc="0" strike="noStrike" sz="50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7pPr>
      <a:lvl8pPr marL="4038600" marR="0" indent="-571500" algn="l" defTabSz="914400" rtl="0" latinLnBrk="0">
        <a:lnSpc>
          <a:spcPct val="100000"/>
        </a:lnSpc>
        <a:spcBef>
          <a:spcPts val="3100"/>
        </a:spcBef>
        <a:spcAft>
          <a:spcPts val="0"/>
        </a:spcAft>
        <a:buClrTx/>
        <a:buSzPct val="171000"/>
        <a:buFont typeface="Gill Sans"/>
        <a:buChar char=""/>
        <a:tabLst/>
        <a:defRPr b="0" baseline="0" cap="none" i="0" spc="0" strike="noStrike" sz="50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8pPr>
      <a:lvl9pPr marL="4495800" marR="0" indent="-571500" algn="l" defTabSz="914400" rtl="0" latinLnBrk="0">
        <a:lnSpc>
          <a:spcPct val="100000"/>
        </a:lnSpc>
        <a:spcBef>
          <a:spcPts val="3100"/>
        </a:spcBef>
        <a:spcAft>
          <a:spcPts val="0"/>
        </a:spcAft>
        <a:buClrTx/>
        <a:buSzPct val="171000"/>
        <a:buFont typeface="Gill Sans"/>
        <a:buChar char=""/>
        <a:tabLst/>
        <a:defRPr b="0" baseline="0" cap="none" i="0" spc="0" strike="noStrike" sz="50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Relationship Id="rId3" Type="http://schemas.openxmlformats.org/officeDocument/2006/relationships/image" Target="../media/image10.jpe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jpeg"/><Relationship Id="rId3" Type="http://schemas.openxmlformats.org/officeDocument/2006/relationships/image" Target="../media/image3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jpeg"/><Relationship Id="rId3" Type="http://schemas.openxmlformats.org/officeDocument/2006/relationships/image" Target="../media/image3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3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Relationship Id="rId3" Type="http://schemas.openxmlformats.org/officeDocument/2006/relationships/image" Target="../media/image12.jpe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Relationship Id="rId3" Type="http://schemas.openxmlformats.org/officeDocument/2006/relationships/image" Target="../media/image13.jpe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Relationship Id="rId3" Type="http://schemas.openxmlformats.org/officeDocument/2006/relationships/image" Target="../media/image14.jpe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5.jpeg"/><Relationship Id="rId3" Type="http://schemas.openxmlformats.org/officeDocument/2006/relationships/image" Target="../media/image3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6.jpeg"/><Relationship Id="rId3" Type="http://schemas.openxmlformats.org/officeDocument/2006/relationships/image" Target="../media/image3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7.jpeg"/><Relationship Id="rId3" Type="http://schemas.openxmlformats.org/officeDocument/2006/relationships/image" Target="../media/image3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8.jpeg"/><Relationship Id="rId3" Type="http://schemas.openxmlformats.org/officeDocument/2006/relationships/image" Target="../media/image3.pn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jpeg"/><Relationship Id="rId3" Type="http://schemas.openxmlformats.org/officeDocument/2006/relationships/image" Target="../media/image15.pn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9.jpeg"/><Relationship Id="rId3" Type="http://schemas.openxmlformats.org/officeDocument/2006/relationships/image" Target="../media/image3.pn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0.jpeg"/><Relationship Id="rId3" Type="http://schemas.openxmlformats.org/officeDocument/2006/relationships/image" Target="../media/image3.pn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1.jpeg"/><Relationship Id="rId3" Type="http://schemas.openxmlformats.org/officeDocument/2006/relationships/image" Target="../media/image3.png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2.jpeg"/><Relationship Id="rId3" Type="http://schemas.openxmlformats.org/officeDocument/2006/relationships/image" Target="../media/image3.png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3.jpeg"/><Relationship Id="rId3" Type="http://schemas.openxmlformats.org/officeDocument/2006/relationships/image" Target="../media/image3.png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4.jpeg"/><Relationship Id="rId3" Type="http://schemas.openxmlformats.org/officeDocument/2006/relationships/image" Target="../media/image3.png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5.jpeg"/><Relationship Id="rId3" Type="http://schemas.openxmlformats.org/officeDocument/2006/relationships/image" Target="../media/image3.png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image" Target="../media/image3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6.jpeg"/><Relationship Id="rId3" Type="http://schemas.openxmlformats.org/officeDocument/2006/relationships/image" Target="../media/image1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6" Type="http://schemas.openxmlformats.org/officeDocument/2006/relationships/image" Target="../media/image18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jpeg"/><Relationship Id="rId3" Type="http://schemas.openxmlformats.org/officeDocument/2006/relationships/image" Target="../media/image3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jpeg"/><Relationship Id="rId3" Type="http://schemas.openxmlformats.org/officeDocument/2006/relationships/image" Target="../media/image3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jpeg"/><Relationship Id="rId3" Type="http://schemas.openxmlformats.org/officeDocument/2006/relationships/image" Target="../media/image3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jpeg"/><Relationship Id="rId3" Type="http://schemas.openxmlformats.org/officeDocument/2006/relationships/image" Target="../media/image3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.jpeg"/><Relationship Id="rId3" Type="http://schemas.openxmlformats.org/officeDocument/2006/relationships/image" Target="../media/image3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jpeg"/><Relationship Id="rId3" Type="http://schemas.openxmlformats.org/officeDocument/2006/relationships/image" Target="../media/image3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79400" y="3390900"/>
            <a:ext cx="12623800" cy="39782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117475"/>
            <a:ext cx="17384713" cy="1700213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image.jpeg" descr="image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704850" y="898525"/>
            <a:ext cx="16954500" cy="112934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7627600" y="-7235825"/>
            <a:ext cx="33882013" cy="225679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7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7475"/>
            <a:ext cx="17384713" cy="17002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7627600" y="-7246938"/>
            <a:ext cx="33883600" cy="22571076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7475"/>
            <a:ext cx="17384713" cy="17002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77800" y="812800"/>
            <a:ext cx="16611600" cy="11595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3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7475"/>
            <a:ext cx="17384713" cy="17002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117475"/>
            <a:ext cx="17384713" cy="1700213"/>
          </a:xfrm>
          <a:prstGeom prst="rect">
            <a:avLst/>
          </a:prstGeom>
          <a:ln w="12700">
            <a:miter lim="400000"/>
          </a:ln>
        </p:spPr>
      </p:pic>
      <p:pic>
        <p:nvPicPr>
          <p:cNvPr id="166" name="image.jpeg" descr="image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63500" y="896937"/>
            <a:ext cx="16383000" cy="112982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117475"/>
            <a:ext cx="17384713" cy="1700213"/>
          </a:xfrm>
          <a:prstGeom prst="rect">
            <a:avLst/>
          </a:prstGeom>
          <a:ln w="12700">
            <a:miter lim="400000"/>
          </a:ln>
        </p:spPr>
      </p:pic>
      <p:pic>
        <p:nvPicPr>
          <p:cNvPr id="169" name="image.jpeg" descr="image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63500" y="896937"/>
            <a:ext cx="16383000" cy="112982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117475"/>
            <a:ext cx="17384713" cy="1700213"/>
          </a:xfrm>
          <a:prstGeom prst="rect">
            <a:avLst/>
          </a:prstGeom>
          <a:ln w="12700">
            <a:miter lim="400000"/>
          </a:ln>
        </p:spPr>
      </p:pic>
      <p:pic>
        <p:nvPicPr>
          <p:cNvPr id="172" name="image.jpeg" descr="image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63500" y="896937"/>
            <a:ext cx="16383000" cy="112982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87350" y="898525"/>
            <a:ext cx="17030700" cy="1166495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5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7475"/>
            <a:ext cx="17384713" cy="17002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iStock-1268486640.jpg" descr="iStock-1268486640.jpg"/>
          <p:cNvPicPr>
            <a:picLocks noChangeAspect="1"/>
          </p:cNvPicPr>
          <p:nvPr/>
        </p:nvPicPr>
        <p:blipFill>
          <a:blip r:embed="rId2">
            <a:extLst/>
          </a:blip>
          <a:srcRect l="0" t="173" r="0" b="173"/>
          <a:stretch>
            <a:fillRect/>
          </a:stretch>
        </p:blipFill>
        <p:spPr>
          <a:xfrm>
            <a:off x="-1333500" y="0"/>
            <a:ext cx="18351500" cy="12192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8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7475"/>
            <a:ext cx="17384713" cy="17002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33350" y="896937"/>
            <a:ext cx="16522700" cy="11395076"/>
          </a:xfrm>
          <a:prstGeom prst="rect">
            <a:avLst/>
          </a:prstGeom>
          <a:ln w="12700">
            <a:miter lim="400000"/>
          </a:ln>
        </p:spPr>
      </p:pic>
      <p:pic>
        <p:nvPicPr>
          <p:cNvPr id="181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7475"/>
            <a:ext cx="17384713" cy="17002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4937" y="8759825"/>
            <a:ext cx="14884401" cy="48926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27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2400" y="11176000"/>
            <a:ext cx="8459788" cy="812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3500" y="896937"/>
            <a:ext cx="16383000" cy="11298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184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7475"/>
            <a:ext cx="17384713" cy="17002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image.jpeg" descr="image.jpeg"/>
          <p:cNvPicPr>
            <a:picLocks noChangeAspect="1"/>
          </p:cNvPicPr>
          <p:nvPr/>
        </p:nvPicPr>
        <p:blipFill>
          <a:blip r:embed="rId2">
            <a:alphaModFix amt="50000"/>
            <a:extLst/>
          </a:blip>
          <a:stretch>
            <a:fillRect/>
          </a:stretch>
        </p:blipFill>
        <p:spPr>
          <a:xfrm>
            <a:off x="-114300" y="898525"/>
            <a:ext cx="16484600" cy="11295063"/>
          </a:xfrm>
          <a:prstGeom prst="rect">
            <a:avLst/>
          </a:prstGeom>
          <a:ln w="12700">
            <a:miter lim="400000"/>
          </a:ln>
        </p:spPr>
      </p:pic>
      <p:pic>
        <p:nvPicPr>
          <p:cNvPr id="187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6256000" cy="115062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14300" y="898525"/>
            <a:ext cx="16484600" cy="112918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90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7475"/>
            <a:ext cx="17384713" cy="17002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iStock-1129335362.jpg" descr="iStock-1129335362.jpg"/>
          <p:cNvPicPr>
            <a:picLocks noChangeAspect="1"/>
          </p:cNvPicPr>
          <p:nvPr/>
        </p:nvPicPr>
        <p:blipFill>
          <a:blip r:embed="rId2">
            <a:extLst/>
          </a:blip>
          <a:srcRect l="0" t="0" r="10092" b="0"/>
          <a:stretch>
            <a:fillRect/>
          </a:stretch>
        </p:blipFill>
        <p:spPr>
          <a:xfrm>
            <a:off x="-71967" y="508000"/>
            <a:ext cx="16442268" cy="12192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93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7475"/>
            <a:ext cx="17384713" cy="17002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iStock-1742674718.jpg" descr="iStock-1742674718.jpg"/>
          <p:cNvPicPr>
            <a:picLocks noChangeAspect="1"/>
          </p:cNvPicPr>
          <p:nvPr/>
        </p:nvPicPr>
        <p:blipFill>
          <a:blip r:embed="rId2">
            <a:extLst/>
          </a:blip>
          <a:srcRect l="22630" t="46261" r="34751" b="9673"/>
          <a:stretch>
            <a:fillRect/>
          </a:stretch>
        </p:blipFill>
        <p:spPr>
          <a:xfrm>
            <a:off x="-63500" y="896937"/>
            <a:ext cx="16383000" cy="11298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196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7475"/>
            <a:ext cx="17384713" cy="17002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iStock-1402835350.jpg" descr="iStock-1402835350.jpg"/>
          <p:cNvPicPr>
            <a:picLocks noChangeAspect="1"/>
          </p:cNvPicPr>
          <p:nvPr/>
        </p:nvPicPr>
        <p:blipFill>
          <a:blip r:embed="rId2">
            <a:extLst/>
          </a:blip>
          <a:srcRect l="5109" t="0" r="1569" b="0"/>
          <a:stretch>
            <a:fillRect/>
          </a:stretch>
        </p:blipFill>
        <p:spPr>
          <a:xfrm>
            <a:off x="-3175" y="692150"/>
            <a:ext cx="16392525" cy="117094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99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7475"/>
            <a:ext cx="17384713" cy="17002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iStock-480473698.jpg" descr="iStock-480473698.jpg"/>
          <p:cNvPicPr>
            <a:picLocks noChangeAspect="1"/>
          </p:cNvPicPr>
          <p:nvPr/>
        </p:nvPicPr>
        <p:blipFill>
          <a:blip r:embed="rId2">
            <a:extLst/>
          </a:blip>
          <a:srcRect l="6666" t="0" r="0" b="0"/>
          <a:stretch>
            <a:fillRect/>
          </a:stretch>
        </p:blipFill>
        <p:spPr>
          <a:xfrm>
            <a:off x="6350" y="812800"/>
            <a:ext cx="16446500" cy="11747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2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7475"/>
            <a:ext cx="17384713" cy="17002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iStock-1393576643.jpg" descr="iStock-1393576643.jpg"/>
          <p:cNvPicPr>
            <a:picLocks noChangeAspect="1"/>
          </p:cNvPicPr>
          <p:nvPr/>
        </p:nvPicPr>
        <p:blipFill>
          <a:blip r:embed="rId2">
            <a:extLst/>
          </a:blip>
          <a:srcRect l="6666" t="0" r="0" b="0"/>
          <a:stretch>
            <a:fillRect/>
          </a:stretch>
        </p:blipFill>
        <p:spPr>
          <a:xfrm>
            <a:off x="-95250" y="444500"/>
            <a:ext cx="16446500" cy="11747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5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7475"/>
            <a:ext cx="17384713" cy="17002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iStock-1130739432.jpg" descr="iStock-1130739432.jpg"/>
          <p:cNvPicPr>
            <a:picLocks noChangeAspect="1"/>
          </p:cNvPicPr>
          <p:nvPr/>
        </p:nvPicPr>
        <p:blipFill>
          <a:blip r:embed="rId2">
            <a:extLst/>
          </a:blip>
          <a:srcRect l="20595" t="4530" r="13862" b="28152"/>
          <a:stretch>
            <a:fillRect/>
          </a:stretch>
        </p:blipFill>
        <p:spPr>
          <a:xfrm>
            <a:off x="-114300" y="898524"/>
            <a:ext cx="16484600" cy="11291889"/>
          </a:xfrm>
          <a:prstGeom prst="rect">
            <a:avLst/>
          </a:prstGeom>
          <a:ln w="12700">
            <a:miter lim="400000"/>
          </a:ln>
        </p:spPr>
      </p:pic>
      <p:pic>
        <p:nvPicPr>
          <p:cNvPr id="208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7475"/>
            <a:ext cx="17384713" cy="17002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rcRect l="0" t="0" r="0" b="85783"/>
          <a:stretch>
            <a:fillRect/>
          </a:stretch>
        </p:blipFill>
        <p:spPr>
          <a:xfrm>
            <a:off x="0" y="-1"/>
            <a:ext cx="16281400" cy="16383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66700" y="4572000"/>
            <a:ext cx="19869150" cy="40259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0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66700" y="4572000"/>
            <a:ext cx="19869150" cy="40259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1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0" y="-117475"/>
            <a:ext cx="17384713" cy="1700213"/>
          </a:xfrm>
          <a:prstGeom prst="rect">
            <a:avLst/>
          </a:prstGeom>
          <a:ln w="12700">
            <a:miter lim="400000"/>
          </a:ln>
        </p:spPr>
      </p:pic>
      <p:pic>
        <p:nvPicPr>
          <p:cNvPr id="132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825875" y="7518400"/>
            <a:ext cx="13765213" cy="40259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3" name="image.png" descr="image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581275" y="1636712"/>
            <a:ext cx="17143413" cy="40274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xit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xit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33" grpId="4"/>
      <p:bldP build="whole" bldLvl="1" animBg="1" rev="0" advAuto="0" spid="132" grpId="2"/>
      <p:bldP build="whole" bldLvl="1" animBg="1" rev="0" advAuto="0" spid="133" grpId="1"/>
      <p:bldP build="whole" bldLvl="1" animBg="1" rev="0" advAuto="0" spid="132" grpId="5"/>
      <p:bldP build="whole" bldLvl="1" animBg="1" rev="0" advAuto="0" spid="130" grpId="3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016000" y="879475"/>
            <a:ext cx="17297400" cy="11852275"/>
          </a:xfrm>
          <a:prstGeom prst="rect">
            <a:avLst/>
          </a:prstGeom>
          <a:ln w="12700">
            <a:miter lim="400000"/>
          </a:ln>
        </p:spPr>
      </p:pic>
      <p:pic>
        <p:nvPicPr>
          <p:cNvPr id="213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85783"/>
          <a:stretch>
            <a:fillRect/>
          </a:stretch>
        </p:blipFill>
        <p:spPr>
          <a:xfrm>
            <a:off x="0" y="-1"/>
            <a:ext cx="16281400" cy="1638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14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92100" y="5930900"/>
            <a:ext cx="6616700" cy="142557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17" name="Gruppieren"/>
          <p:cNvGrpSpPr/>
          <p:nvPr/>
        </p:nvGrpSpPr>
        <p:grpSpPr>
          <a:xfrm>
            <a:off x="292100" y="8743950"/>
            <a:ext cx="14490700" cy="5130800"/>
            <a:chOff x="0" y="0"/>
            <a:chExt cx="14490700" cy="5130800"/>
          </a:xfrm>
        </p:grpSpPr>
        <p:pic>
          <p:nvPicPr>
            <p:cNvPr id="215" name="image.png" descr="image.png"/>
            <p:cNvPicPr>
              <a:picLocks noChangeAspect="1"/>
            </p:cNvPicPr>
            <p:nvPr/>
          </p:nvPicPr>
          <p:blipFill>
            <a:blip r:embed="rId5">
              <a:alphaModFix amt="64999"/>
              <a:extLst/>
            </a:blip>
            <a:stretch>
              <a:fillRect/>
            </a:stretch>
          </p:blipFill>
          <p:spPr>
            <a:xfrm>
              <a:off x="101600" y="0"/>
              <a:ext cx="14389100" cy="51308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6" name="image.png" descr="image.png"/>
            <p:cNvPicPr>
              <a:picLocks noChangeAspect="1"/>
            </p:cNvPicPr>
            <p:nvPr/>
          </p:nvPicPr>
          <p:blipFill>
            <a:blip r:embed="rId6">
              <a:alphaModFix amt="78999"/>
              <a:extLst/>
            </a:blip>
            <a:stretch>
              <a:fillRect/>
            </a:stretch>
          </p:blipFill>
          <p:spPr>
            <a:xfrm>
              <a:off x="0" y="2430462"/>
              <a:ext cx="8712200" cy="82708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17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iStock-518860665.jpg" descr="iStock-518860665.jpg"/>
          <p:cNvPicPr>
            <a:picLocks noChangeAspect="1"/>
          </p:cNvPicPr>
          <p:nvPr/>
        </p:nvPicPr>
        <p:blipFill>
          <a:blip r:embed="rId2">
            <a:extLst/>
          </a:blip>
          <a:srcRect l="2675" t="0" r="0" b="0"/>
          <a:stretch>
            <a:fillRect/>
          </a:stretch>
        </p:blipFill>
        <p:spPr>
          <a:xfrm>
            <a:off x="-114300" y="898525"/>
            <a:ext cx="16484600" cy="112918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6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7475"/>
            <a:ext cx="17384713" cy="17002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iStock-1140745329.jpg" descr="iStock-1140745329.jpg"/>
          <p:cNvPicPr>
            <a:picLocks noChangeAspect="1"/>
          </p:cNvPicPr>
          <p:nvPr/>
        </p:nvPicPr>
        <p:blipFill>
          <a:blip r:embed="rId2">
            <a:extLst/>
          </a:blip>
          <a:srcRect l="30184" t="8279" r="7054" b="27233"/>
          <a:stretch>
            <a:fillRect/>
          </a:stretch>
        </p:blipFill>
        <p:spPr>
          <a:xfrm>
            <a:off x="-25400" y="898525"/>
            <a:ext cx="16484600" cy="112918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9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7475"/>
            <a:ext cx="17384713" cy="17002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iStock-1166363030.jpg" descr="iStock-1166363030.jpg"/>
          <p:cNvPicPr>
            <a:picLocks noChangeAspect="1"/>
          </p:cNvPicPr>
          <p:nvPr/>
        </p:nvPicPr>
        <p:blipFill>
          <a:blip r:embed="rId2">
            <a:extLst/>
          </a:blip>
          <a:srcRect l="0" t="0" r="2660" b="0"/>
          <a:stretch>
            <a:fillRect/>
          </a:stretch>
        </p:blipFill>
        <p:spPr>
          <a:xfrm>
            <a:off x="-750888" y="476250"/>
            <a:ext cx="17706976" cy="12128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2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7475"/>
            <a:ext cx="17384713" cy="17002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016000" y="149225"/>
            <a:ext cx="17907000" cy="12349163"/>
          </a:xfrm>
          <a:prstGeom prst="rect">
            <a:avLst/>
          </a:prstGeom>
          <a:ln w="12700">
            <a:miter lim="400000"/>
          </a:ln>
        </p:spPr>
      </p:pic>
      <p:pic>
        <p:nvPicPr>
          <p:cNvPr id="145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7475"/>
            <a:ext cx="17384713" cy="17002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14300" y="898525"/>
            <a:ext cx="16484600" cy="112918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7475"/>
            <a:ext cx="17384713" cy="17002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iStock-1431090085.jpg" descr="iStock-1431090085.jpg"/>
          <p:cNvPicPr>
            <a:picLocks noChangeAspect="1"/>
          </p:cNvPicPr>
          <p:nvPr/>
        </p:nvPicPr>
        <p:blipFill>
          <a:blip r:embed="rId2">
            <a:extLst/>
          </a:blip>
          <a:srcRect l="1674" t="0" r="1674" b="0"/>
          <a:stretch>
            <a:fillRect/>
          </a:stretch>
        </p:blipFill>
        <p:spPr>
          <a:xfrm>
            <a:off x="-120650" y="896937"/>
            <a:ext cx="16497300" cy="113792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7475"/>
            <a:ext cx="17384713" cy="17002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Titel Einheit">
  <a:themeElements>
    <a:clrScheme name="Titel Einheit">
      <a:dk1>
        <a:srgbClr val="000000"/>
      </a:dk1>
      <a:lt1>
        <a:srgbClr val="DBDEDD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itel Einhei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Titel Einhei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Gill Sans"/>
            <a:ea typeface="Gill Sans"/>
            <a:cs typeface="Gill San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Gill Sans"/>
            <a:ea typeface="Gill Sans"/>
            <a:cs typeface="Gill San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Titel Einheit">
  <a:themeElements>
    <a:clrScheme name="Titel Einhei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itel Einhei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Titel Einhei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Gill Sans"/>
            <a:ea typeface="Gill Sans"/>
            <a:cs typeface="Gill San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Gill Sans"/>
            <a:ea typeface="Gill Sans"/>
            <a:cs typeface="Gill San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