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eg" ContentType="image/jpeg"/>
  <Override PartName="/ppt/media/image3.jpeg" ContentType="image/jpeg"/>
  <Override PartName="/ppt/theme/theme2.xml" ContentType="application/vnd.openxmlformats-officedocument.theme+xml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16256000" cy="1219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 b="def" i="def"/>
      <a:tcStyle>
        <a:tcBdr/>
        <a:fill>
          <a:solidFill>
            <a:srgbClr val="F3F9FA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FFFF">
              <a:alpha val="20000"/>
            </a:srgbClr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508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254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3" name="Shape 12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>
        <a:latin typeface="+mn-lt"/>
        <a:ea typeface="+mn-ea"/>
        <a:cs typeface="+mn-cs"/>
        <a:sym typeface="Helvetica Neue"/>
      </a:defRPr>
    </a:lvl1pPr>
    <a:lvl2pPr indent="228600" latinLnBrk="0">
      <a:defRPr>
        <a:latin typeface="+mn-lt"/>
        <a:ea typeface="+mn-ea"/>
        <a:cs typeface="+mn-cs"/>
        <a:sym typeface="Helvetica Neue"/>
      </a:defRPr>
    </a:lvl2pPr>
    <a:lvl3pPr indent="457200" latinLnBrk="0">
      <a:defRPr>
        <a:latin typeface="+mn-lt"/>
        <a:ea typeface="+mn-ea"/>
        <a:cs typeface="+mn-cs"/>
        <a:sym typeface="Helvetica Neue"/>
      </a:defRPr>
    </a:lvl3pPr>
    <a:lvl4pPr indent="685800" latinLnBrk="0">
      <a:defRPr>
        <a:latin typeface="+mn-lt"/>
        <a:ea typeface="+mn-ea"/>
        <a:cs typeface="+mn-cs"/>
        <a:sym typeface="Helvetica Neue"/>
      </a:defRPr>
    </a:lvl4pPr>
    <a:lvl5pPr indent="914400" latinLnBrk="0">
      <a:defRPr>
        <a:latin typeface="+mn-lt"/>
        <a:ea typeface="+mn-ea"/>
        <a:cs typeface="+mn-cs"/>
        <a:sym typeface="Helvetica Neue"/>
      </a:defRPr>
    </a:lvl5pPr>
    <a:lvl6pPr indent="1143000" latinLnBrk="0">
      <a:defRPr>
        <a:latin typeface="+mn-lt"/>
        <a:ea typeface="+mn-ea"/>
        <a:cs typeface="+mn-cs"/>
        <a:sym typeface="Helvetica Neue"/>
      </a:defRPr>
    </a:lvl6pPr>
    <a:lvl7pPr indent="1371600" latinLnBrk="0">
      <a:defRPr>
        <a:latin typeface="+mn-lt"/>
        <a:ea typeface="+mn-ea"/>
        <a:cs typeface="+mn-cs"/>
        <a:sym typeface="Helvetica Neue"/>
      </a:defRPr>
    </a:lvl7pPr>
    <a:lvl8pPr indent="1600200" latinLnBrk="0">
      <a:defRPr>
        <a:latin typeface="+mn-lt"/>
        <a:ea typeface="+mn-ea"/>
        <a:cs typeface="+mn-cs"/>
        <a:sym typeface="Helvetica Neue"/>
      </a:defRPr>
    </a:lvl8pPr>
    <a:lvl9pPr indent="1828800" latinLnBrk="0">
      <a:defRPr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6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16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96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rcRect l="1573" t="1588" r="793" b="2038"/>
          <a:stretch>
            <a:fillRect/>
          </a:stretch>
        </p:blipFill>
        <p:spPr>
          <a:xfrm>
            <a:off x="317500" y="1169987"/>
            <a:ext cx="14655801" cy="10739438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608012"/>
            <a:ext cx="17281525" cy="123459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896938" y="6280150"/>
            <a:ext cx="12927013" cy="64960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0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792200" y="1003300"/>
            <a:ext cx="1892300" cy="257175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25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6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DDDD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34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5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43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44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itel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Titeltext</a:t>
            </a:r>
          </a:p>
        </p:txBody>
      </p:sp>
      <p:sp>
        <p:nvSpPr>
          <p:cNvPr id="52" name="Textebene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3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2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0" indent="0">
              <a:lnSpc>
                <a:spcPct val="80000"/>
              </a:lnSpc>
              <a:spcBef>
                <a:spcPts val="2000"/>
              </a:spcBef>
              <a:buSzTx/>
              <a:buFontTx/>
              <a:buNone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1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Textebene 1…"/>
          <p:cNvSpPr txBox="1"/>
          <p:nvPr>
            <p:ph type="body" idx="1"/>
          </p:nvPr>
        </p:nvSpPr>
        <p:spPr>
          <a:xfrm>
            <a:off x="1270000" y="1485900"/>
            <a:ext cx="12369800" cy="7150100"/>
          </a:xfrm>
          <a:prstGeom prst="rect">
            <a:avLst/>
          </a:prstGeom>
        </p:spPr>
        <p:txBody>
          <a:bodyPr lIns="0" tIns="0" rIns="0" bIns="0"/>
          <a:lstStyle>
            <a:lvl1pPr marL="762000" indent="-762000">
              <a:lnSpc>
                <a:spcPct val="80000"/>
              </a:lnSpc>
              <a:spcBef>
                <a:spcPts val="2000"/>
              </a:spcBef>
              <a:buClr>
                <a:srgbClr val="DDDDDC"/>
              </a:buClr>
              <a:buSzPct val="129000"/>
              <a:buFont typeface="Lucida Grande"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1pPr>
            <a:lvl2pPr marL="762000" indent="-762000">
              <a:lnSpc>
                <a:spcPct val="80000"/>
              </a:lnSpc>
              <a:spcBef>
                <a:spcPts val="2000"/>
              </a:spcBef>
              <a:buClr>
                <a:srgbClr val="DDDDDC"/>
              </a:buClr>
              <a:buSzPct val="129000"/>
              <a:buFont typeface="Lucida Grande"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2pPr>
            <a:lvl3pPr marL="762000" indent="-762000">
              <a:lnSpc>
                <a:spcPct val="80000"/>
              </a:lnSpc>
              <a:spcBef>
                <a:spcPts val="2000"/>
              </a:spcBef>
              <a:buClr>
                <a:srgbClr val="DDDDDC"/>
              </a:buClr>
              <a:buSzPct val="129000"/>
              <a:buFont typeface="Lucida Grande"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3pPr>
            <a:lvl4pPr marL="762000" indent="-762000">
              <a:lnSpc>
                <a:spcPct val="80000"/>
              </a:lnSpc>
              <a:spcBef>
                <a:spcPts val="2000"/>
              </a:spcBef>
              <a:buClr>
                <a:srgbClr val="DDDDDC"/>
              </a:buClr>
              <a:buSzPct val="129000"/>
              <a:buFont typeface="Lucida Grande"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4pPr>
            <a:lvl5pPr marL="762000" indent="-762000">
              <a:lnSpc>
                <a:spcPct val="80000"/>
              </a:lnSpc>
              <a:spcBef>
                <a:spcPts val="2000"/>
              </a:spcBef>
              <a:buClr>
                <a:srgbClr val="DDDDDC"/>
              </a:buClr>
              <a:buSzPct val="129000"/>
              <a:buFont typeface="Lucida Grande"/>
              <a:defRPr sz="6000">
                <a:solidFill>
                  <a:srgbClr val="B1B2B1"/>
                </a:solidFill>
                <a:latin typeface="Lucida Grande"/>
                <a:ea typeface="Lucida Grande"/>
                <a:cs typeface="Lucida Grande"/>
                <a:sym typeface="Lucida Grande"/>
              </a:defRPr>
            </a:lvl5pPr>
          </a:lstStyle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0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sp>
        <p:nvSpPr>
          <p:cNvPr id="88" name="Foliennumm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773112"/>
            <a:ext cx="16586200" cy="11437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2400" y="773112"/>
            <a:ext cx="16586200" cy="11437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6934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3717587" y="976312"/>
            <a:ext cx="1925638" cy="533401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eltext"/>
          <p:cNvSpPr txBox="1"/>
          <p:nvPr>
            <p:ph type="title"/>
          </p:nvPr>
        </p:nvSpPr>
        <p:spPr>
          <a:xfrm>
            <a:off x="812800" y="488244"/>
            <a:ext cx="14630400" cy="203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Titeltext</a:t>
            </a:r>
          </a:p>
        </p:txBody>
      </p:sp>
      <p:sp>
        <p:nvSpPr>
          <p:cNvPr id="7" name="Textebene 1…"/>
          <p:cNvSpPr txBox="1"/>
          <p:nvPr>
            <p:ph type="body" idx="1"/>
          </p:nvPr>
        </p:nvSpPr>
        <p:spPr>
          <a:xfrm>
            <a:off x="812800" y="2844800"/>
            <a:ext cx="14630400" cy="80461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" name="Foliennummer"/>
          <p:cNvSpPr txBox="1"/>
          <p:nvPr>
            <p:ph type="sldNum" sz="quarter" idx="2"/>
          </p:nvPr>
        </p:nvSpPr>
        <p:spPr>
          <a:xfrm>
            <a:off x="7857066" y="10975622"/>
            <a:ext cx="3793068" cy="64911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04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889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1pPr>
      <a:lvl2pPr marL="1333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2pPr>
      <a:lvl3pPr marL="1778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3pPr>
      <a:lvl4pPr marL="22225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4pPr>
      <a:lvl5pPr marL="26670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•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5pPr>
      <a:lvl6pPr marL="31242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6pPr>
      <a:lvl7pPr marL="35814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7pPr>
      <a:lvl8pPr marL="40386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8pPr>
      <a:lvl9pPr marL="4495800" marR="0" indent="-571500" algn="l" defTabSz="914400" rtl="0" latinLnBrk="0">
        <a:lnSpc>
          <a:spcPct val="100000"/>
        </a:lnSpc>
        <a:spcBef>
          <a:spcPts val="3100"/>
        </a:spcBef>
        <a:spcAft>
          <a:spcPts val="0"/>
        </a:spcAft>
        <a:buClrTx/>
        <a:buSzPct val="171000"/>
        <a:buFont typeface="Gill Sans"/>
        <a:buChar char=""/>
        <a:tabLst/>
        <a:defRPr b="0" baseline="0" cap="none" i="0" spc="0" strike="noStrike" sz="5000" u="none">
          <a:solidFill>
            <a:srgbClr val="FFFFFF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Relationship Id="rId3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Relationship Id="rId3" Type="http://schemas.openxmlformats.org/officeDocument/2006/relationships/image" Target="../media/image3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Relationship Id="rId3" Type="http://schemas.openxmlformats.org/officeDocument/2006/relationships/image" Target="../media/image3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Relationship Id="rId3" Type="http://schemas.openxmlformats.org/officeDocument/2006/relationships/image" Target="../media/image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3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Relationship Id="rId3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16.jpeg"/><Relationship Id="rId4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Relationship Id="rId3" Type="http://schemas.openxmlformats.org/officeDocument/2006/relationships/image" Target="../media/image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3" Type="http://schemas.openxmlformats.org/officeDocument/2006/relationships/image" Target="../media/image19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jpeg"/><Relationship Id="rId3" Type="http://schemas.openxmlformats.org/officeDocument/2006/relationships/image" Target="../media/image20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3.png"/><Relationship Id="rId4" Type="http://schemas.openxmlformats.org/officeDocument/2006/relationships/image" Target="../media/image21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eg"/><Relationship Id="rId3" Type="http://schemas.openxmlformats.org/officeDocument/2006/relationships/image" Target="../media/image3.png"/><Relationship Id="rId4" Type="http://schemas.openxmlformats.org/officeDocument/2006/relationships/image" Target="../media/image2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19.jpeg"/><Relationship Id="rId4" Type="http://schemas.openxmlformats.org/officeDocument/2006/relationships/image" Target="../media/image3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3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3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png"/><Relationship Id="rId9" Type="http://schemas.openxmlformats.org/officeDocument/2006/relationships/image" Target="../media/image30.png"/><Relationship Id="rId10" Type="http://schemas.openxmlformats.org/officeDocument/2006/relationships/image" Target="../media/image31.png"/><Relationship Id="rId11" Type="http://schemas.openxmlformats.org/officeDocument/2006/relationships/image" Target="../media/image32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3.png"/><Relationship Id="rId3" Type="http://schemas.openxmlformats.org/officeDocument/2006/relationships/image" Target="../media/image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7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8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9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3" Type="http://schemas.openxmlformats.org/officeDocument/2006/relationships/image" Target="../media/image3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image" Target="../media/image39.png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eg"/><Relationship Id="rId3" Type="http://schemas.openxmlformats.org/officeDocument/2006/relationships/image" Target="../media/image1.png"/><Relationship Id="rId4" Type="http://schemas.openxmlformats.org/officeDocument/2006/relationships/image" Target="../media/image40.png"/><Relationship Id="rId5" Type="http://schemas.openxmlformats.org/officeDocument/2006/relationships/image" Target="../media/image41.png"/><Relationship Id="rId6" Type="http://schemas.openxmlformats.org/officeDocument/2006/relationships/image" Target="../media/image4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3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Relationship Id="rId3" Type="http://schemas.openxmlformats.org/officeDocument/2006/relationships/image" Target="../media/image3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3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3" Type="http://schemas.openxmlformats.org/officeDocument/2006/relationships/image" Target="../media/image3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9999" y="1574006"/>
            <a:ext cx="12623801" cy="3978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3500" y="896937"/>
            <a:ext cx="16383000" cy="11298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776287"/>
            <a:ext cx="16243300" cy="11603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03200" y="898525"/>
            <a:ext cx="16662400" cy="11412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812800" y="495300"/>
            <a:ext cx="170688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.png" descr="image.png"/>
          <p:cNvPicPr>
            <a:picLocks noChangeAspect="1"/>
          </p:cNvPicPr>
          <p:nvPr/>
        </p:nvPicPr>
        <p:blipFill>
          <a:blip r:embed="rId4">
            <a:alphaModFix amt="69999"/>
            <a:extLst/>
          </a:blip>
          <a:stretch>
            <a:fillRect/>
          </a:stretch>
        </p:blipFill>
        <p:spPr>
          <a:xfrm>
            <a:off x="8375650" y="2455862"/>
            <a:ext cx="8123238" cy="317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8521700" y="7696200"/>
            <a:ext cx="7556500" cy="3124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9" grpId="1"/>
      <p:bldP build="whole" bldLvl="1" animBg="1" rev="0" advAuto="0" spid="170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6187" y="924770"/>
            <a:ext cx="16368374" cy="1136692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5400" y="903287"/>
            <a:ext cx="16306800" cy="160512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6612" y="1897062"/>
            <a:ext cx="15235238" cy="12612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82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317500"/>
            <a:ext cx="18454688" cy="28765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568325"/>
            <a:ext cx="16992600" cy="11639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6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uppieren"/>
          <p:cNvGrpSpPr/>
          <p:nvPr/>
        </p:nvGrpSpPr>
        <p:grpSpPr>
          <a:xfrm>
            <a:off x="3884612" y="8782050"/>
            <a:ext cx="9834563" cy="6832600"/>
            <a:chOff x="0" y="0"/>
            <a:chExt cx="9834561" cy="6832600"/>
          </a:xfrm>
        </p:grpSpPr>
        <p:pic>
          <p:nvPicPr>
            <p:cNvPr id="127" name="image.png" descr="image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7081393" cy="68326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128" name="image.png" descr="image.png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27020" y="2443162"/>
              <a:ext cx="9707543" cy="749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8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86237" y="901700"/>
            <a:ext cx="7881938" cy="112903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image.jpeg" descr="image.jpeg"/>
          <p:cNvPicPr>
            <a:picLocks noChangeAspect="1"/>
          </p:cNvPicPr>
          <p:nvPr/>
        </p:nvPicPr>
        <p:blipFill>
          <a:blip r:embed="rId2">
            <a:alphaModFix amt="50000"/>
            <a:extLst/>
          </a:blip>
          <a:stretch>
            <a:fillRect/>
          </a:stretch>
        </p:blipFill>
        <p:spPr>
          <a:xfrm>
            <a:off x="-152400" y="773112"/>
            <a:ext cx="16586200" cy="1143793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16256000" cy="115062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686800" y="1911350"/>
            <a:ext cx="7073900" cy="751998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3975" y="-406400"/>
            <a:ext cx="16457613" cy="127142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795463" y="923925"/>
            <a:ext cx="7735888" cy="1126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348412" y="2349500"/>
            <a:ext cx="9934576" cy="6705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50000" y="2347912"/>
            <a:ext cx="9931400" cy="5984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.jpeg" descr="image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795463" y="923925"/>
            <a:ext cx="7735888" cy="1126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6675" y="552450"/>
            <a:ext cx="16321088" cy="11658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607300" y="6172200"/>
            <a:ext cx="2387600" cy="7159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7073900" y="6613525"/>
            <a:ext cx="4186238" cy="1104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747500" y="9993312"/>
            <a:ext cx="6197600" cy="1944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5727700" y="7402512"/>
            <a:ext cx="6680200" cy="1004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.png" descr="image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441825" y="7923212"/>
            <a:ext cx="10198100" cy="16906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.png" descr="image.png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2895600" y="9161462"/>
            <a:ext cx="12922250" cy="1346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.png" descr="image.png"/>
          <p:cNvPicPr>
            <a:picLocks noChangeAspect="1"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>
            <a:off x="800100" y="9994900"/>
            <a:ext cx="13284200" cy="19224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.png" descr="image.png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12014200" y="11557000"/>
            <a:ext cx="2620963" cy="596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8" grpId="4"/>
      <p:bldP build="whole" bldLvl="1" animBg="1" rev="0" advAuto="0" spid="216" grpId="7"/>
      <p:bldP build="whole" bldLvl="1" animBg="1" rev="0" advAuto="0" spid="221" grpId="8"/>
      <p:bldP build="whole" bldLvl="1" animBg="1" rev="0" advAuto="0" spid="220" grpId="6"/>
      <p:bldP build="whole" bldLvl="1" animBg="1" rev="0" advAuto="0" spid="215" grpId="2"/>
      <p:bldP build="whole" bldLvl="1" animBg="1" rev="0" advAuto="0" spid="214" grpId="1"/>
      <p:bldP build="whole" bldLvl="1" animBg="1" rev="0" advAuto="0" spid="219" grpId="5"/>
      <p:bldP build="whole" bldLvl="1" animBg="1" rev="0" advAuto="0" spid="217" grpId="3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4163" y="768350"/>
            <a:ext cx="16627476" cy="11607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509125" y="9832975"/>
            <a:ext cx="8231188" cy="1774825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670675" y="1460500"/>
            <a:ext cx="10998200" cy="47529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2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Class="entr" nodeType="afterEffect" presetID="10" grpId="2" fill="hold">
                                  <p:stCondLst>
                                    <p:cond delay="300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1"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25" grpId="1"/>
      <p:bldP build="whole" bldLvl="1" animBg="1" rev="0" advAuto="0" spid="226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0300" y="4144962"/>
            <a:ext cx="12496800" cy="75723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Stock-1219532694.jpg" descr="iStock-1219532694.jpg"/>
          <p:cNvPicPr>
            <a:picLocks noChangeAspect="1"/>
          </p:cNvPicPr>
          <p:nvPr/>
        </p:nvPicPr>
        <p:blipFill>
          <a:blip r:embed="rId2">
            <a:extLst/>
          </a:blip>
          <a:srcRect l="15995" t="0" r="10158" b="10297"/>
          <a:stretch>
            <a:fillRect/>
          </a:stretch>
        </p:blipFill>
        <p:spPr>
          <a:xfrm>
            <a:off x="-406400" y="925890"/>
            <a:ext cx="16662400" cy="1138517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6650" y="4470400"/>
            <a:ext cx="9093200" cy="45243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5062" y="4114800"/>
            <a:ext cx="12077701" cy="67516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6363" y="509587"/>
            <a:ext cx="16686213" cy="119205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31887" y="4470400"/>
            <a:ext cx="14566901" cy="66087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763" y="333375"/>
            <a:ext cx="17181513" cy="1227296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84200" y="4548187"/>
            <a:ext cx="6208713" cy="37623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587375" y="8786812"/>
            <a:ext cx="4518025" cy="22479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6300787" y="4533900"/>
            <a:ext cx="6002338" cy="335438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.png" descr="image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6299200" y="8329612"/>
            <a:ext cx="7239000" cy="32845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30300" y="508000"/>
            <a:ext cx="17792700" cy="12192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85783"/>
          <a:stretch>
            <a:fillRect/>
          </a:stretch>
        </p:blipFill>
        <p:spPr>
          <a:xfrm>
            <a:off x="0" y="-1"/>
            <a:ext cx="16281400" cy="16383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541000" y="1727200"/>
            <a:ext cx="6616700" cy="14255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8" name="Gruppieren"/>
          <p:cNvGrpSpPr/>
          <p:nvPr/>
        </p:nvGrpSpPr>
        <p:grpSpPr>
          <a:xfrm>
            <a:off x="134937" y="8759825"/>
            <a:ext cx="14884401" cy="4892675"/>
            <a:chOff x="0" y="0"/>
            <a:chExt cx="14884400" cy="4892675"/>
          </a:xfrm>
        </p:grpSpPr>
        <p:pic>
          <p:nvPicPr>
            <p:cNvPr id="256" name="image.png" descr="image.png"/>
            <p:cNvPicPr>
              <a:picLocks noChangeAspect="1"/>
            </p:cNvPicPr>
            <p:nvPr/>
          </p:nvPicPr>
          <p:blipFill>
            <a:blip r:embed="rId5">
              <a:alphaModFix amt="73999"/>
              <a:extLst/>
            </a:blip>
            <a:stretch>
              <a:fillRect/>
            </a:stretch>
          </p:blipFill>
          <p:spPr>
            <a:xfrm>
              <a:off x="0" y="0"/>
              <a:ext cx="14884400" cy="489267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7" name="image.png" descr="image.png"/>
            <p:cNvPicPr>
              <a:picLocks noChangeAspect="1"/>
            </p:cNvPicPr>
            <p:nvPr/>
          </p:nvPicPr>
          <p:blipFill>
            <a:blip r:embed="rId6">
              <a:alphaModFix amt="73999"/>
              <a:extLst/>
            </a:blip>
            <a:stretch>
              <a:fillRect/>
            </a:stretch>
          </p:blipFill>
          <p:spPr>
            <a:xfrm>
              <a:off x="15875" y="2415371"/>
              <a:ext cx="8461375" cy="81306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44450" y="504825"/>
            <a:ext cx="16344900" cy="12258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Stock-1404827364.jpg" descr="iStock-1404827364.jpg"/>
          <p:cNvPicPr>
            <a:picLocks noChangeAspect="1"/>
          </p:cNvPicPr>
          <p:nvPr/>
        </p:nvPicPr>
        <p:blipFill>
          <a:blip r:embed="rId2">
            <a:extLst/>
          </a:blip>
          <a:srcRect l="17586" t="21186" r="7374" b="1717"/>
          <a:stretch>
            <a:fillRect/>
          </a:stretch>
        </p:blipFill>
        <p:spPr>
          <a:xfrm>
            <a:off x="-455637" y="740710"/>
            <a:ext cx="16764001" cy="11482389"/>
          </a:xfrm>
          <a:prstGeom prst="rect">
            <a:avLst/>
          </a:prstGeom>
          <a:ln w="12700">
            <a:miter lim="400000"/>
          </a:ln>
        </p:spPr>
      </p:pic>
      <p:pic>
        <p:nvPicPr>
          <p:cNvPr id="13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14300" y="898525"/>
            <a:ext cx="16484600" cy="11291888"/>
          </a:xfrm>
          <a:prstGeom prst="rect">
            <a:avLst/>
          </a:prstGeom>
          <a:ln w="12700">
            <a:miter lim="400000"/>
          </a:ln>
        </p:spPr>
      </p:pic>
      <p:pic>
        <p:nvPicPr>
          <p:cNvPr id="144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5413" y="785812"/>
            <a:ext cx="16559213" cy="11560176"/>
          </a:xfrm>
          <a:prstGeom prst="rect">
            <a:avLst/>
          </a:prstGeom>
          <a:ln w="12700">
            <a:miter lim="400000"/>
          </a:ln>
        </p:spPr>
      </p:pic>
      <p:pic>
        <p:nvPicPr>
          <p:cNvPr id="147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308850" y="723900"/>
            <a:ext cx="9594850" cy="41624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image.png" descr="image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3943350" y="4265612"/>
            <a:ext cx="10439400" cy="46529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0" name="image.png" descr="image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69900" y="8761412"/>
            <a:ext cx="11112500" cy="51244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0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2"/>
      <p:bldP build="whole" bldLvl="1" animBg="1" rev="0" advAuto="0" spid="148" grpId="3"/>
      <p:bldP build="whole" bldLvl="1" animBg="1" rev="0" advAuto="0" spid="150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50813" y="847725"/>
            <a:ext cx="16557626" cy="11341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512763" y="-114300"/>
            <a:ext cx="17905413" cy="17526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Titel Einheit">
  <a:themeElements>
    <a:clrScheme name="Titel Einhei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itel Einhei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Titel Einhei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