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BDE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0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0" y="-2298700"/>
            <a:ext cx="21818600" cy="1451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3" Type="http://schemas.openxmlformats.org/officeDocument/2006/relationships/image" Target="../media/image3.png"/><Relationship Id="rId4" Type="http://schemas.openxmlformats.org/officeDocument/2006/relationships/image" Target="../media/image1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3" Type="http://schemas.openxmlformats.org/officeDocument/2006/relationships/image" Target="../media/image3.png"/><Relationship Id="rId4" Type="http://schemas.openxmlformats.org/officeDocument/2006/relationships/image" Target="../media/image1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2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21.png"/><Relationship Id="rId8" Type="http://schemas.openxmlformats.org/officeDocument/2006/relationships/image" Target="../media/image2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3.png"/><Relationship Id="rId7" Type="http://schemas.openxmlformats.org/officeDocument/2006/relationships/image" Target="../media/image29.png"/><Relationship Id="rId8" Type="http://schemas.openxmlformats.org/officeDocument/2006/relationships/image" Target="../media/image26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8.png"/><Relationship Id="rId4" Type="http://schemas.openxmlformats.org/officeDocument/2006/relationships/image" Target="../media/image3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3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21.png"/><Relationship Id="rId8" Type="http://schemas.openxmlformats.org/officeDocument/2006/relationships/image" Target="../media/image20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21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20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.png"/><Relationship Id="rId5" Type="http://schemas.openxmlformats.org/officeDocument/2006/relationships/image" Target="../media/image39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40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Relationship Id="rId3" Type="http://schemas.openxmlformats.org/officeDocument/2006/relationships/image" Target="../media/image4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3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3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3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3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3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45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46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3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3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Relationship Id="rId3" Type="http://schemas.openxmlformats.org/officeDocument/2006/relationships/image" Target="../media/image1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0" y="1573212"/>
            <a:ext cx="12623800" cy="3979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62" y="1011237"/>
            <a:ext cx="15455901" cy="11041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3200" y="3073400"/>
            <a:ext cx="5969000" cy="247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00" y="1014412"/>
            <a:ext cx="15455900" cy="11041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40662" y="2560637"/>
            <a:ext cx="3824288" cy="1773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03200" y="3073400"/>
            <a:ext cx="5969000" cy="247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50" y="1016000"/>
            <a:ext cx="15443200" cy="11029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762" y="3403600"/>
            <a:ext cx="3311526" cy="247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500" y="1016000"/>
            <a:ext cx="15443200" cy="11029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01400" y="1343025"/>
            <a:ext cx="4011613" cy="1771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762" y="3403600"/>
            <a:ext cx="3311526" cy="2471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7350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Stock-155433450.jpg" descr="iStock-155433450.jpg"/>
          <p:cNvPicPr>
            <a:picLocks noChangeAspect="1"/>
          </p:cNvPicPr>
          <p:nvPr/>
        </p:nvPicPr>
        <p:blipFill>
          <a:blip r:embed="rId2">
            <a:extLst/>
          </a:blip>
          <a:srcRect l="1846" t="0" r="1846" b="0"/>
          <a:stretch>
            <a:fillRect/>
          </a:stretch>
        </p:blipFill>
        <p:spPr>
          <a:xfrm>
            <a:off x="-209550" y="896937"/>
            <a:ext cx="16675100" cy="11499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Stock-822699610.jpg" descr="iStock-822699610.jpg"/>
          <p:cNvPicPr>
            <a:picLocks noChangeAspect="1"/>
          </p:cNvPicPr>
          <p:nvPr/>
        </p:nvPicPr>
        <p:blipFill>
          <a:blip r:embed="rId2">
            <a:extLst/>
          </a:blip>
          <a:srcRect l="0" t="21271" r="0" b="21271"/>
          <a:stretch>
            <a:fillRect/>
          </a:stretch>
        </p:blipFill>
        <p:spPr>
          <a:xfrm>
            <a:off x="-4763" y="9001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Stock-1204624061.jpg" descr="iStock-1204624061.jpg"/>
          <p:cNvPicPr>
            <a:picLocks noChangeAspect="1"/>
          </p:cNvPicPr>
          <p:nvPr/>
        </p:nvPicPr>
        <p:blipFill>
          <a:blip r:embed="rId2">
            <a:extLst/>
          </a:blip>
          <a:srcRect l="1665" t="0" r="1665" b="0"/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" y="29845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9000" y="51181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86100" y="40513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54000" y="4198937"/>
            <a:ext cx="5003800" cy="7408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" y="29845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9000" y="51181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86100" y="40513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32000" y="3849687"/>
            <a:ext cx="7416800" cy="3468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54000" y="4198937"/>
            <a:ext cx="5003800" cy="7408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600" y="11176000"/>
            <a:ext cx="8636000" cy="82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4650" y="8851900"/>
            <a:ext cx="7315200" cy="6707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76450" y="1671637"/>
            <a:ext cx="23710900" cy="12804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150" y="901700"/>
            <a:ext cx="16370300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800" y="901700"/>
            <a:ext cx="16370300" cy="11304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Stock-1389723214.jpg" descr="iStock-1389723214.jpg"/>
          <p:cNvPicPr>
            <a:picLocks noChangeAspect="1"/>
          </p:cNvPicPr>
          <p:nvPr/>
        </p:nvPicPr>
        <p:blipFill>
          <a:blip r:embed="rId2">
            <a:extLst/>
          </a:blip>
          <a:srcRect l="4009" t="0" r="2678" b="0"/>
          <a:stretch>
            <a:fillRect/>
          </a:stretch>
        </p:blipFill>
        <p:spPr>
          <a:xfrm>
            <a:off x="-4763" y="7350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610725" y="9439275"/>
            <a:ext cx="6918325" cy="1589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28600" y="1635125"/>
            <a:ext cx="5794375" cy="2711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026900" y="1219200"/>
            <a:ext cx="5622925" cy="271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297237" y="1727200"/>
            <a:ext cx="8691563" cy="9271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0" grpId="1"/>
      <p:bldP build="whole" bldLvl="1" animBg="1" rev="0" advAuto="0" spid="259" grpId="2"/>
      <p:bldP build="whole" bldLvl="1" animBg="1" rev="0" advAuto="0" spid="258" grpId="3"/>
      <p:bldP build="whole" bldLvl="1" animBg="1" rev="0" advAuto="0" spid="261" grpId="4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20700" y="187325"/>
            <a:ext cx="16840200" cy="12030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763" y="7350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1540000">
            <a:off x="5491162" y="3086100"/>
            <a:ext cx="5414963" cy="792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540000">
            <a:off x="5478462" y="3138487"/>
            <a:ext cx="5461001" cy="5461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21540000">
            <a:off x="3328987" y="3124200"/>
            <a:ext cx="7581901" cy="7886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297237" y="1727200"/>
            <a:ext cx="8691563" cy="927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age.png" descr="imag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217150" y="1444625"/>
            <a:ext cx="7292975" cy="2711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.png" descr="image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-522288" y="3578225"/>
            <a:ext cx="8132763" cy="2990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mage.png" descr="image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599362" y="8342312"/>
            <a:ext cx="8694738" cy="2805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xit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xit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xit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xit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0" grpId="1"/>
      <p:bldP build="whole" bldLvl="1" animBg="1" rev="0" advAuto="0" spid="266" grpId="9"/>
      <p:bldP build="whole" bldLvl="1" animBg="1" rev="0" advAuto="0" spid="271" grpId="4"/>
      <p:bldP build="whole" bldLvl="1" animBg="1" rev="0" advAuto="0" spid="268" grpId="3"/>
      <p:bldP build="whole" bldLvl="1" animBg="1" rev="0" advAuto="0" spid="269" grpId="2"/>
      <p:bldP build="whole" bldLvl="1" animBg="1" rev="0" advAuto="0" spid="265" grpId="6"/>
      <p:bldP build="whole" bldLvl="1" animBg="1" rev="0" advAuto="0" spid="268" grpId="5"/>
      <p:bldP build="whole" bldLvl="1" animBg="1" rev="0" advAuto="0" spid="265" grpId="8"/>
      <p:bldP build="whole" bldLvl="1" animBg="1" rev="0" advAuto="0" spid="272" grpId="7"/>
      <p:bldP build="whole" bldLvl="1" animBg="1" rev="0" advAuto="0" spid="264" grpId="1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Stock-1327688274.jpg" descr="iStock-1327688274.jpg"/>
          <p:cNvPicPr>
            <a:picLocks noChangeAspect="1"/>
          </p:cNvPicPr>
          <p:nvPr/>
        </p:nvPicPr>
        <p:blipFill>
          <a:blip r:embed="rId2">
            <a:extLst/>
          </a:blip>
          <a:srcRect l="0" t="0" r="11278" b="0"/>
          <a:stretch>
            <a:fillRect/>
          </a:stretch>
        </p:blipFill>
        <p:spPr>
          <a:xfrm>
            <a:off x="-9704" y="187325"/>
            <a:ext cx="16322854" cy="12030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540000">
            <a:off x="3001962" y="1335087"/>
            <a:ext cx="5461001" cy="5461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1525" y="6607175"/>
            <a:ext cx="6918325" cy="1589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533400" y="898525"/>
            <a:ext cx="5794375" cy="2711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055100" y="1778000"/>
            <a:ext cx="5622925" cy="271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84200"/>
            <a:ext cx="16256000" cy="11610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8875" y="1681162"/>
            <a:ext cx="13119100" cy="11329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0662" y="1674812"/>
            <a:ext cx="12561888" cy="1083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Stock-995518546.jpg" descr="iStock-995518546.jpg"/>
          <p:cNvPicPr>
            <a:picLocks noChangeAspect="1"/>
          </p:cNvPicPr>
          <p:nvPr/>
        </p:nvPicPr>
        <p:blipFill>
          <a:blip r:embed="rId2">
            <a:extLst/>
          </a:blip>
          <a:srcRect l="3285" t="0" r="3285" b="0"/>
          <a:stretch>
            <a:fillRect/>
          </a:stretch>
        </p:blipFill>
        <p:spPr>
          <a:xfrm>
            <a:off x="-812800" y="0"/>
            <a:ext cx="170688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6600" y="896937"/>
            <a:ext cx="169926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" y="29845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9000" y="51181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86100" y="40513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32000" y="3849687"/>
            <a:ext cx="7416800" cy="3468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54000" y="4198937"/>
            <a:ext cx="5003800" cy="7408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" y="29845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9000" y="51181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86100" y="40513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32000" y="3849687"/>
            <a:ext cx="7416800" cy="3468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317500" y="8724900"/>
            <a:ext cx="8877300" cy="3154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image.png" descr="imag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506662" y="4043362"/>
            <a:ext cx="6440488" cy="304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image.png" descr="image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54000" y="4198937"/>
            <a:ext cx="5003800" cy="7408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7650" y="781050"/>
            <a:ext cx="16536988" cy="1154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36000" y="2641600"/>
            <a:ext cx="6286500" cy="1785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85212" y="9829800"/>
            <a:ext cx="9032876" cy="177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8" grpId="2"/>
      <p:bldP build="whole" bldLvl="1" animBg="1" rev="0" advAuto="0" spid="330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032000" y="3913187"/>
            <a:ext cx="18567400" cy="6362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image.jpeg" descr="image.jpe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149225" y="901700"/>
            <a:ext cx="16971963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150" y="901700"/>
            <a:ext cx="16370300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113" y="896937"/>
            <a:ext cx="16267113" cy="15630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iStock-1481423805.jpg" descr="iStock-1481423805.jpg"/>
          <p:cNvPicPr>
            <a:picLocks noChangeAspect="1"/>
          </p:cNvPicPr>
          <p:nvPr/>
        </p:nvPicPr>
        <p:blipFill>
          <a:blip r:embed="rId2">
            <a:extLst/>
          </a:blip>
          <a:srcRect l="16808" t="529" r="15179" b="29204"/>
          <a:stretch>
            <a:fillRect/>
          </a:stretch>
        </p:blipFill>
        <p:spPr>
          <a:xfrm>
            <a:off x="-317500" y="896937"/>
            <a:ext cx="16967200" cy="11701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150" y="901700"/>
            <a:ext cx="16370300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7350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953000" y="895350"/>
            <a:ext cx="22606000" cy="11303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82563" y="900112"/>
            <a:ext cx="16533813" cy="11812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2713" y="571500"/>
            <a:ext cx="16375063" cy="11696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79550" y="1454150"/>
            <a:ext cx="19469100" cy="7786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16050" y="1981200"/>
            <a:ext cx="18973800" cy="8359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Stock-913017856.jpg" descr="iStock-913017856.jpg"/>
          <p:cNvPicPr>
            <a:picLocks noChangeAspect="1"/>
          </p:cNvPicPr>
          <p:nvPr/>
        </p:nvPicPr>
        <p:blipFill>
          <a:blip r:embed="rId2">
            <a:extLst/>
          </a:blip>
          <a:srcRect l="176" t="0" r="6450" b="0"/>
          <a:stretch>
            <a:fillRect/>
          </a:stretch>
        </p:blipFill>
        <p:spPr>
          <a:xfrm>
            <a:off x="0" y="584200"/>
            <a:ext cx="16256000" cy="11610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773112"/>
            <a:ext cx="16586200" cy="11437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541000" y="3327400"/>
            <a:ext cx="6616700" cy="14255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8" name="Gruppieren"/>
          <p:cNvGrpSpPr/>
          <p:nvPr/>
        </p:nvGrpSpPr>
        <p:grpSpPr>
          <a:xfrm>
            <a:off x="3884612" y="8782050"/>
            <a:ext cx="9834563" cy="6832600"/>
            <a:chOff x="0" y="0"/>
            <a:chExt cx="9834561" cy="6832600"/>
          </a:xfrm>
        </p:grpSpPr>
        <p:pic>
          <p:nvPicPr>
            <p:cNvPr id="376" name="image.png" descr="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081393" cy="6832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7" name="image.png" descr="imag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20" y="2443162"/>
              <a:ext cx="9707543" cy="749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17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65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877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41400"/>
            <a:ext cx="6502400" cy="5005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10300" y="4748212"/>
            <a:ext cx="4622800" cy="3724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9600" y="26035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10300" y="4748212"/>
            <a:ext cx="4622800" cy="3724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9600" y="26035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09600" y="3516312"/>
            <a:ext cx="5143500" cy="8855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100" y="793750"/>
            <a:ext cx="16484600" cy="1150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4100" y="5013325"/>
            <a:ext cx="6502400" cy="5006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1000" y="-903288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4300"/>
            <a:ext cx="17386300" cy="170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6400" y="31750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9500" y="1054100"/>
            <a:ext cx="6502400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31300" y="7908925"/>
            <a:ext cx="4622800" cy="3724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10300" y="4748212"/>
            <a:ext cx="4622800" cy="3724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9600" y="26035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34800" y="2832100"/>
            <a:ext cx="4622800" cy="372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26500" y="82804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4600" y="31750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300" y="2984500"/>
            <a:ext cx="4432300" cy="2682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09600" y="3516312"/>
            <a:ext cx="5143500" cy="8855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