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BDE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1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0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BDEDD"/>
              </a:buClr>
              <a:buSzPct val="129000"/>
              <a:buFont typeface="Lucida Grande"/>
              <a:defRPr sz="6000">
                <a:solidFill>
                  <a:srgbClr val="B0B3B2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95500" y="-1868488"/>
            <a:ext cx="21132800" cy="14087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4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6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8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9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30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1.png"/><Relationship Id="rId3" Type="http://schemas.openxmlformats.org/officeDocument/2006/relationships/image" Target="../media/image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3" Type="http://schemas.openxmlformats.org/officeDocument/2006/relationships/image" Target="../media/image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Relationship Id="rId3" Type="http://schemas.openxmlformats.org/officeDocument/2006/relationships/image" Target="../media/image3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Relationship Id="rId3" Type="http://schemas.openxmlformats.org/officeDocument/2006/relationships/image" Target="../media/image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3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42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3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png"/><Relationship Id="rId3" Type="http://schemas.openxmlformats.org/officeDocument/2006/relationships/image" Target="../media/image3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3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3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Relationship Id="rId3" Type="http://schemas.openxmlformats.org/officeDocument/2006/relationships/image" Target="../media/image1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1231900"/>
            <a:ext cx="12623800" cy="3978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7475" y="425450"/>
            <a:ext cx="16470313" cy="1176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75" y="-2387600"/>
            <a:ext cx="16263938" cy="1611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6700" y="596900"/>
            <a:ext cx="16521113" cy="11801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36538" y="862012"/>
            <a:ext cx="17529176" cy="1168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5" y="-12700"/>
            <a:ext cx="16273463" cy="12204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Stock-646520822.jpg" descr="iStock-646520822.jpg"/>
          <p:cNvPicPr>
            <a:picLocks noChangeAspect="1"/>
          </p:cNvPicPr>
          <p:nvPr/>
        </p:nvPicPr>
        <p:blipFill>
          <a:blip r:embed="rId2">
            <a:extLst/>
          </a:blip>
          <a:srcRect l="1798" t="0" r="1798" b="0"/>
          <a:stretch>
            <a:fillRect/>
          </a:stretch>
        </p:blipFill>
        <p:spPr>
          <a:xfrm>
            <a:off x="-133350" y="896937"/>
            <a:ext cx="16522700" cy="11395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0650" y="901700"/>
            <a:ext cx="16370300" cy="11290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362" y="1524000"/>
            <a:ext cx="8802688" cy="1066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97725" y="3236912"/>
            <a:ext cx="10391775" cy="16494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07575" y="7950200"/>
            <a:ext cx="7766050" cy="2971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48200" y="7950200"/>
            <a:ext cx="2851150" cy="297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4" grpId="3"/>
      <p:bldP build="whole" bldLvl="1" animBg="1" rev="0" advAuto="0" spid="182" grpId="1"/>
      <p:bldP build="whole" bldLvl="1" animBg="1" rev="0" advAuto="0" spid="183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795337"/>
            <a:ext cx="16267113" cy="1151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795337"/>
            <a:ext cx="16267113" cy="1151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29800" y="9734550"/>
            <a:ext cx="5943600" cy="1485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600" y="8597900"/>
            <a:ext cx="12344400" cy="4232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938" y="787400"/>
            <a:ext cx="16271876" cy="11518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50500" y="7685087"/>
            <a:ext cx="5670550" cy="4495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938" y="787400"/>
            <a:ext cx="16271876" cy="11518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775700" y="10007600"/>
            <a:ext cx="7505700" cy="1422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938" y="787400"/>
            <a:ext cx="16271876" cy="11518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918700" y="8636000"/>
            <a:ext cx="6359525" cy="2921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938" y="788987"/>
            <a:ext cx="16267113" cy="11514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3225" y="1181100"/>
            <a:ext cx="13274675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375900" y="8345487"/>
            <a:ext cx="5613400" cy="299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138" y="692150"/>
            <a:ext cx="16417926" cy="1191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2075" y="392112"/>
            <a:ext cx="16448088" cy="1219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.jpeg" descr="image.jpe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14300" y="136525"/>
            <a:ext cx="18084800" cy="12057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65737" y="2590800"/>
            <a:ext cx="5710238" cy="3340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8062" y="1458912"/>
            <a:ext cx="14416088" cy="176053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9" name="Gruppieren"/>
          <p:cNvGrpSpPr/>
          <p:nvPr/>
        </p:nvGrpSpPr>
        <p:grpSpPr>
          <a:xfrm>
            <a:off x="1657350" y="6953250"/>
            <a:ext cx="5153025" cy="4543425"/>
            <a:chOff x="0" y="0"/>
            <a:chExt cx="5153025" cy="4543425"/>
          </a:xfrm>
        </p:grpSpPr>
        <p:pic>
          <p:nvPicPr>
            <p:cNvPr id="227" name="image.png" descr="imag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679950" cy="28813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image.png" descr="image.pn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23850" y="3398837"/>
              <a:ext cx="4829175" cy="11445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2" name="Gruppieren"/>
          <p:cNvGrpSpPr/>
          <p:nvPr/>
        </p:nvGrpSpPr>
        <p:grpSpPr>
          <a:xfrm>
            <a:off x="8570912" y="6959600"/>
            <a:ext cx="5551488" cy="4537075"/>
            <a:chOff x="0" y="0"/>
            <a:chExt cx="5551487" cy="4537075"/>
          </a:xfrm>
        </p:grpSpPr>
        <p:pic>
          <p:nvPicPr>
            <p:cNvPr id="230" name="image.png" descr="image.pn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5551488" cy="3136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1" name="image.png" descr="image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817562" y="3394075"/>
              <a:ext cx="4732338" cy="1143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9" grpId="1"/>
      <p:bldP build="whole" bldLvl="1" animBg="1" rev="0" advAuto="0" spid="232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9001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0175" y="652462"/>
            <a:ext cx="16508413" cy="11979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06438" y="906462"/>
            <a:ext cx="17994313" cy="11863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628650"/>
            <a:ext cx="16349663" cy="1224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Stock-136176629.jpg" descr="iStock-136176629.jpg"/>
          <p:cNvPicPr>
            <a:picLocks noChangeAspect="1"/>
          </p:cNvPicPr>
          <p:nvPr/>
        </p:nvPicPr>
        <p:blipFill>
          <a:blip r:embed="rId2">
            <a:extLst/>
          </a:blip>
          <a:srcRect l="0" t="27052" r="0" b="27052"/>
          <a:stretch>
            <a:fillRect/>
          </a:stretch>
        </p:blipFill>
        <p:spPr>
          <a:xfrm>
            <a:off x="-133350" y="896937"/>
            <a:ext cx="16522700" cy="11395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700087"/>
            <a:ext cx="16368713" cy="11691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88" y="-1119188"/>
            <a:ext cx="16254413" cy="15332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13550" y="3162300"/>
            <a:ext cx="9423400" cy="2527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700087"/>
            <a:ext cx="16368713" cy="11691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8800" y="2300287"/>
            <a:ext cx="16256000" cy="6916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6900" y="2298700"/>
            <a:ext cx="16256000" cy="8191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uppieren"/>
          <p:cNvGrpSpPr/>
          <p:nvPr/>
        </p:nvGrpSpPr>
        <p:grpSpPr>
          <a:xfrm>
            <a:off x="-254000" y="896937"/>
            <a:ext cx="16522700" cy="11291888"/>
            <a:chOff x="0" y="0"/>
            <a:chExt cx="16522700" cy="11291887"/>
          </a:xfrm>
        </p:grpSpPr>
        <p:pic>
          <p:nvPicPr>
            <p:cNvPr id="132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54000" y="0"/>
              <a:ext cx="16268700" cy="112918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511175"/>
              <a:ext cx="13385800" cy="18573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65600" y="3779837"/>
            <a:ext cx="7912100" cy="7993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114800" y="4127500"/>
            <a:ext cx="7658100" cy="765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905500" y="5380037"/>
            <a:ext cx="3402013" cy="1008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905500" y="9759950"/>
            <a:ext cx="2690813" cy="10080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2" name="Gruppieren"/>
          <p:cNvGrpSpPr/>
          <p:nvPr/>
        </p:nvGrpSpPr>
        <p:grpSpPr>
          <a:xfrm>
            <a:off x="9096375" y="1268412"/>
            <a:ext cx="5678488" cy="5521326"/>
            <a:chOff x="0" y="0"/>
            <a:chExt cx="5678487" cy="5521325"/>
          </a:xfrm>
        </p:grpSpPr>
        <p:pic>
          <p:nvPicPr>
            <p:cNvPr id="140" name="image.png" descr="image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2237" y="1295772"/>
              <a:ext cx="4071938" cy="40524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1" name="image.png" descr="image.pn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-1"/>
              <a:ext cx="5678488" cy="55213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xit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5" grpId="5"/>
      <p:bldP build="whole" bldLvl="1" animBg="1" rev="0" advAuto="0" spid="135" grpId="6"/>
      <p:bldP build="whole" bldLvl="1" animBg="1" rev="0" advAuto="0" spid="142" grpId="7"/>
      <p:bldP build="whole" bldLvl="1" animBg="1" rev="0" advAuto="0" spid="139" grpId="3"/>
      <p:bldP build="whole" bldLvl="1" animBg="1" rev="0" advAuto="0" spid="134" grpId="4"/>
      <p:bldP build="whole" bldLvl="1" animBg="1" rev="0" advAuto="0" spid="136" grpId="1"/>
      <p:bldP build="whole" bldLvl="1" animBg="1" rev="0" advAuto="0" spid="138" grpId="2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iStock-1450268558.jpg" descr="iStock-1450268558.jpg"/>
          <p:cNvPicPr>
            <a:picLocks noChangeAspect="1"/>
          </p:cNvPicPr>
          <p:nvPr/>
        </p:nvPicPr>
        <p:blipFill>
          <a:blip r:embed="rId2">
            <a:extLst/>
          </a:blip>
          <a:srcRect l="427" t="0" r="6261" b="0"/>
          <a:stretch>
            <a:fillRect/>
          </a:stretch>
        </p:blipFill>
        <p:spPr>
          <a:xfrm>
            <a:off x="-4763" y="735012"/>
            <a:ext cx="16267113" cy="11622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700" y="-2298700"/>
            <a:ext cx="21818600" cy="14516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0" name="Gruppieren"/>
          <p:cNvGrpSpPr/>
          <p:nvPr/>
        </p:nvGrpSpPr>
        <p:grpSpPr>
          <a:xfrm>
            <a:off x="355600" y="8851900"/>
            <a:ext cx="8636000" cy="6707188"/>
            <a:chOff x="0" y="0"/>
            <a:chExt cx="8636000" cy="6707187"/>
          </a:xfrm>
        </p:grpSpPr>
        <p:pic>
          <p:nvPicPr>
            <p:cNvPr id="278" name="image.png" descr="image.png"/>
            <p:cNvPicPr>
              <a:picLocks noChangeAspect="1"/>
            </p:cNvPicPr>
            <p:nvPr/>
          </p:nvPicPr>
          <p:blipFill>
            <a:blip r:embed="rId4">
              <a:alphaModFix amt="69999"/>
              <a:extLst/>
            </a:blip>
            <a:stretch>
              <a:fillRect/>
            </a:stretch>
          </p:blipFill>
          <p:spPr>
            <a:xfrm>
              <a:off x="0" y="2324100"/>
              <a:ext cx="8636000" cy="825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9" name="image.png" descr="image.png"/>
            <p:cNvPicPr>
              <a:picLocks noChangeAspect="1"/>
            </p:cNvPicPr>
            <p:nvPr/>
          </p:nvPicPr>
          <p:blipFill>
            <a:blip r:embed="rId5">
              <a:alphaModFix amt="69999"/>
              <a:extLst/>
            </a:blip>
            <a:stretch>
              <a:fillRect/>
            </a:stretch>
          </p:blipFill>
          <p:spPr>
            <a:xfrm>
              <a:off x="19050" y="0"/>
              <a:ext cx="7315200" cy="67071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281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541000" y="3327400"/>
            <a:ext cx="6616700" cy="14255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743575" y="-1562100"/>
            <a:ext cx="21994813" cy="146081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Stock-1012405368.jpg" descr="iStock-1012405368.jpg"/>
          <p:cNvPicPr>
            <a:picLocks noChangeAspect="1"/>
          </p:cNvPicPr>
          <p:nvPr/>
        </p:nvPicPr>
        <p:blipFill>
          <a:blip r:embed="rId2">
            <a:extLst/>
          </a:blip>
          <a:srcRect l="6648" t="0" r="0" b="0"/>
          <a:stretch>
            <a:fillRect/>
          </a:stretch>
        </p:blipFill>
        <p:spPr>
          <a:xfrm>
            <a:off x="-80963" y="708025"/>
            <a:ext cx="16343313" cy="116760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-152400"/>
            <a:ext cx="17526000" cy="172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36588" y="903287"/>
            <a:ext cx="16894176" cy="11290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