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media/image2.jpeg" ContentType="image/jpeg"/>
  <Override PartName="/ppt/theme/theme2.xml" ContentType="application/vnd.openxmlformats-officedocument.theme+xml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  <Override PartName="/ppt/media/image19.jpeg" ContentType="image/jpeg"/>
  <Override PartName="/ppt/media/image20.jpeg" ContentType="image/jpeg"/>
  <Override PartName="/ppt/media/image21.jpeg" ContentType="image/jpeg"/>
  <Override PartName="/ppt/media/image22.jpeg" ContentType="image/jpeg"/>
  <Override PartName="/ppt/media/image23.jpeg" ContentType="image/jpeg"/>
  <Override PartName="/ppt/media/image24.jpeg" ContentType="image/jpeg"/>
  <Override PartName="/ppt/media/image25.jpeg" ContentType="image/jpeg"/>
  <Override PartName="/ppt/media/image26.jpeg" ContentType="image/jpeg"/>
  <Override PartName="/ppt/media/image27.jpeg" ContentType="image/jpeg"/>
  <Override PartName="/ppt/media/image28.jpeg" ContentType="image/jpeg"/>
  <Override PartName="/ppt/media/image29.jpeg" ContentType="image/jpeg"/>
  <Override PartName="/ppt/media/image30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92" r:id="rId44"/>
    <p:sldId id="293" r:id="rId45"/>
    <p:sldId id="294" r:id="rId46"/>
    <p:sldId id="295" r:id="rId47"/>
    <p:sldId id="296" r:id="rId48"/>
    <p:sldId id="297" r:id="rId49"/>
    <p:sldId id="298" r:id="rId50"/>
    <p:sldId id="299" r:id="rId51"/>
    <p:sldId id="300" r:id="rId52"/>
    <p:sldId id="301" r:id="rId53"/>
  </p:sldIdLst>
  <p:sldSz cx="16256000" cy="12192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200" u="none" kumimoji="0" normalizeH="0">
        <a:ln>
          <a:noFill/>
        </a:ln>
        <a:solidFill>
          <a:srgbClr val="000000"/>
        </a:solidFill>
        <a:effectLst/>
        <a:uFillTx/>
        <a:latin typeface="Gill Sans"/>
        <a:ea typeface="Gill Sans"/>
        <a:cs typeface="Gill Sans"/>
        <a:sym typeface="Gill San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Gill Sans"/>
          <a:ea typeface="Gill Sans"/>
          <a:cs typeface="Gill Sans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7F3F4"/>
          </a:solidFill>
        </a:fill>
      </a:tcStyle>
    </a:wholeTbl>
    <a:band2H>
      <a:tcTxStyle b="def" i="def"/>
      <a:tcStyle>
        <a:tcBdr/>
        <a:fill>
          <a:solidFill>
            <a:srgbClr val="F3F9FA"/>
          </a:solidFill>
        </a:fill>
      </a:tcStyle>
    </a:band2H>
    <a:firstCol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Gill Sans"/>
          <a:ea typeface="Gill Sans"/>
          <a:cs typeface="Gill Sans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 b="def" i="def"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ill Sans"/>
          <a:ea typeface="Gill Sans"/>
          <a:cs typeface="Gill Sans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 b="def" i="def"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ill Sans"/>
          <a:ea typeface="Gill Sans"/>
          <a:cs typeface="Gill Sans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Gill Sans"/>
          <a:ea typeface="Gill Sans"/>
          <a:cs typeface="Gill Sans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ill Sans"/>
          <a:ea typeface="Gill Sans"/>
          <a:cs typeface="Gill Sans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firstCol>
    <a:la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Gill Sans"/>
          <a:ea typeface="Gill Sans"/>
          <a:cs typeface="Gill Sans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Relationship Id="rId44" Type="http://schemas.openxmlformats.org/officeDocument/2006/relationships/slide" Target="slides/slide37.xml"/><Relationship Id="rId45" Type="http://schemas.openxmlformats.org/officeDocument/2006/relationships/slide" Target="slides/slide38.xml"/><Relationship Id="rId46" Type="http://schemas.openxmlformats.org/officeDocument/2006/relationships/slide" Target="slides/slide39.xml"/><Relationship Id="rId47" Type="http://schemas.openxmlformats.org/officeDocument/2006/relationships/slide" Target="slides/slide40.xml"/><Relationship Id="rId48" Type="http://schemas.openxmlformats.org/officeDocument/2006/relationships/slide" Target="slides/slide41.xml"/><Relationship Id="rId49" Type="http://schemas.openxmlformats.org/officeDocument/2006/relationships/slide" Target="slides/slide42.xml"/><Relationship Id="rId50" Type="http://schemas.openxmlformats.org/officeDocument/2006/relationships/slide" Target="slides/slide43.xml"/><Relationship Id="rId51" Type="http://schemas.openxmlformats.org/officeDocument/2006/relationships/slide" Target="slides/slide44.xml"/><Relationship Id="rId52" Type="http://schemas.openxmlformats.org/officeDocument/2006/relationships/slide" Target="slides/slide45.xml"/><Relationship Id="rId53" Type="http://schemas.openxmlformats.org/officeDocument/2006/relationships/slide" Target="slides/slide4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9" name="Shape 12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>
        <a:latin typeface="+mn-lt"/>
        <a:ea typeface="+mn-ea"/>
        <a:cs typeface="+mn-cs"/>
        <a:sym typeface="Helvetica Neue"/>
      </a:defRPr>
    </a:lvl1pPr>
    <a:lvl2pPr indent="228600" latinLnBrk="0">
      <a:defRPr>
        <a:latin typeface="+mn-lt"/>
        <a:ea typeface="+mn-ea"/>
        <a:cs typeface="+mn-cs"/>
        <a:sym typeface="Helvetica Neue"/>
      </a:defRPr>
    </a:lvl2pPr>
    <a:lvl3pPr indent="457200" latinLnBrk="0">
      <a:defRPr>
        <a:latin typeface="+mn-lt"/>
        <a:ea typeface="+mn-ea"/>
        <a:cs typeface="+mn-cs"/>
        <a:sym typeface="Helvetica Neue"/>
      </a:defRPr>
    </a:lvl3pPr>
    <a:lvl4pPr indent="685800" latinLnBrk="0">
      <a:defRPr>
        <a:latin typeface="+mn-lt"/>
        <a:ea typeface="+mn-ea"/>
        <a:cs typeface="+mn-cs"/>
        <a:sym typeface="Helvetica Neue"/>
      </a:defRPr>
    </a:lvl4pPr>
    <a:lvl5pPr indent="914400" latinLnBrk="0">
      <a:defRPr>
        <a:latin typeface="+mn-lt"/>
        <a:ea typeface="+mn-ea"/>
        <a:cs typeface="+mn-cs"/>
        <a:sym typeface="Helvetica Neue"/>
      </a:defRPr>
    </a:lvl5pPr>
    <a:lvl6pPr indent="1143000" latinLnBrk="0">
      <a:defRPr>
        <a:latin typeface="+mn-lt"/>
        <a:ea typeface="+mn-ea"/>
        <a:cs typeface="+mn-cs"/>
        <a:sym typeface="Helvetica Neue"/>
      </a:defRPr>
    </a:lvl6pPr>
    <a:lvl7pPr indent="1371600" latinLnBrk="0">
      <a:defRPr>
        <a:latin typeface="+mn-lt"/>
        <a:ea typeface="+mn-ea"/>
        <a:cs typeface="+mn-cs"/>
        <a:sym typeface="Helvetica Neue"/>
      </a:defRPr>
    </a:lvl7pPr>
    <a:lvl8pPr indent="1600200" latinLnBrk="0">
      <a:defRPr>
        <a:latin typeface="+mn-lt"/>
        <a:ea typeface="+mn-ea"/>
        <a:cs typeface="+mn-cs"/>
        <a:sym typeface="Helvetica Neue"/>
      </a:defRPr>
    </a:lvl8pPr>
    <a:lvl9pPr indent="1828800" latinLnBrk="0">
      <a:defRPr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4.png"/><Relationship Id="rId5" Type="http://schemas.openxmlformats.org/officeDocument/2006/relationships/image" Target="../media/image5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el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Titeltext</a:t>
            </a:r>
          </a:p>
        </p:txBody>
      </p:sp>
      <p:sp>
        <p:nvSpPr>
          <p:cNvPr id="15" name="Textebene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16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el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Titeltext</a:t>
            </a:r>
          </a:p>
        </p:txBody>
      </p:sp>
      <p:sp>
        <p:nvSpPr>
          <p:cNvPr id="24" name="Textebene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25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el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Titeltext</a:t>
            </a:r>
          </a:p>
        </p:txBody>
      </p:sp>
      <p:sp>
        <p:nvSpPr>
          <p:cNvPr id="33" name="Textebene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34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bg>
      <p:bgPr>
        <a:solidFill>
          <a:srgbClr val="DBDE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el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Titeltext</a:t>
            </a:r>
          </a:p>
        </p:txBody>
      </p:sp>
      <p:sp>
        <p:nvSpPr>
          <p:cNvPr id="42" name="Textebene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43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el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Titeltext</a:t>
            </a:r>
          </a:p>
        </p:txBody>
      </p:sp>
      <p:sp>
        <p:nvSpPr>
          <p:cNvPr id="51" name="Textebene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52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el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Titeltext</a:t>
            </a:r>
          </a:p>
        </p:txBody>
      </p:sp>
      <p:sp>
        <p:nvSpPr>
          <p:cNvPr id="60" name="Textebene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61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el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Titeltext</a:t>
            </a:r>
          </a:p>
        </p:txBody>
      </p:sp>
      <p:sp>
        <p:nvSpPr>
          <p:cNvPr id="69" name="Textebene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70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sp>
        <p:nvSpPr>
          <p:cNvPr id="78" name="Textebene 1…"/>
          <p:cNvSpPr txBox="1"/>
          <p:nvPr>
            <p:ph type="body" idx="1"/>
          </p:nvPr>
        </p:nvSpPr>
        <p:spPr>
          <a:xfrm>
            <a:off x="1270000" y="1485900"/>
            <a:ext cx="12369800" cy="71501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  <a:lvl2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2pPr>
            <a:lvl3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3pPr>
            <a:lvl4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4pPr>
            <a:lvl5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5pPr>
          </a:lstStyle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79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608012"/>
            <a:ext cx="17281525" cy="123459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01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rcRect l="0" t="0" r="0" b="85783"/>
          <a:stretch>
            <a:fillRect/>
          </a:stretch>
        </p:blipFill>
        <p:spPr>
          <a:xfrm>
            <a:off x="0" y="-1"/>
            <a:ext cx="16281400" cy="1638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02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-896938" y="6280150"/>
            <a:ext cx="12927013" cy="64960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3792200" y="1003300"/>
            <a:ext cx="1892300" cy="257175"/>
          </a:xfrm>
          <a:prstGeom prst="rect">
            <a:avLst/>
          </a:prstGeom>
          <a:ln w="12700">
            <a:miter lim="400000"/>
          </a:ln>
        </p:spPr>
      </p:pic>
      <p:sp>
        <p:nvSpPr>
          <p:cNvPr id="104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sp>
        <p:nvSpPr>
          <p:cNvPr id="112" name="Textebene 1…"/>
          <p:cNvSpPr txBox="1"/>
          <p:nvPr>
            <p:ph type="body" idx="1"/>
          </p:nvPr>
        </p:nvSpPr>
        <p:spPr>
          <a:xfrm>
            <a:off x="1270000" y="1485900"/>
            <a:ext cx="12369800" cy="71501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  <a:lvl2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2pPr>
            <a:lvl3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3pPr>
            <a:lvl4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4pPr>
            <a:lvl5pPr marL="0" indent="0">
              <a:lnSpc>
                <a:spcPct val="80000"/>
              </a:lnSpc>
              <a:spcBef>
                <a:spcPts val="2000"/>
              </a:spcBef>
              <a:buSzTx/>
              <a:buFontTx/>
              <a:buNone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5pPr>
          </a:lstStyle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113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sp>
        <p:nvSpPr>
          <p:cNvPr id="121" name="Textebene 1…"/>
          <p:cNvSpPr txBox="1"/>
          <p:nvPr>
            <p:ph type="body" idx="1"/>
          </p:nvPr>
        </p:nvSpPr>
        <p:spPr>
          <a:xfrm>
            <a:off x="1270000" y="1485900"/>
            <a:ext cx="12369800" cy="7150100"/>
          </a:xfrm>
          <a:prstGeom prst="rect">
            <a:avLst/>
          </a:prstGeom>
        </p:spPr>
        <p:txBody>
          <a:bodyPr lIns="0" tIns="0" rIns="0" bIns="0"/>
          <a:lstStyle>
            <a:lvl1pPr marL="762000" indent="-762000">
              <a:lnSpc>
                <a:spcPct val="80000"/>
              </a:lnSpc>
              <a:spcBef>
                <a:spcPts val="2000"/>
              </a:spcBef>
              <a:buClr>
                <a:srgbClr val="DBDEDD"/>
              </a:buClr>
              <a:buSzPct val="129000"/>
              <a:buFont typeface="Lucida Grande"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  <a:lvl2pPr marL="762000" indent="-762000">
              <a:lnSpc>
                <a:spcPct val="80000"/>
              </a:lnSpc>
              <a:spcBef>
                <a:spcPts val="2000"/>
              </a:spcBef>
              <a:buClr>
                <a:srgbClr val="DBDEDD"/>
              </a:buClr>
              <a:buSzPct val="129000"/>
              <a:buFont typeface="Lucida Grande"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2pPr>
            <a:lvl3pPr marL="762000" indent="-762000">
              <a:lnSpc>
                <a:spcPct val="80000"/>
              </a:lnSpc>
              <a:spcBef>
                <a:spcPts val="2000"/>
              </a:spcBef>
              <a:buClr>
                <a:srgbClr val="DBDEDD"/>
              </a:buClr>
              <a:buSzPct val="129000"/>
              <a:buFont typeface="Lucida Grande"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3pPr>
            <a:lvl4pPr marL="762000" indent="-762000">
              <a:lnSpc>
                <a:spcPct val="80000"/>
              </a:lnSpc>
              <a:spcBef>
                <a:spcPts val="2000"/>
              </a:spcBef>
              <a:buClr>
                <a:srgbClr val="DBDEDD"/>
              </a:buClr>
              <a:buSzPct val="129000"/>
              <a:buFont typeface="Lucida Grande"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4pPr>
            <a:lvl5pPr marL="762000" indent="-762000">
              <a:lnSpc>
                <a:spcPct val="80000"/>
              </a:lnSpc>
              <a:spcBef>
                <a:spcPts val="2000"/>
              </a:spcBef>
              <a:buClr>
                <a:srgbClr val="DBDEDD"/>
              </a:buClr>
              <a:buSzPct val="129000"/>
              <a:buFont typeface="Lucida Grande"/>
              <a:defRPr sz="6000">
                <a:solidFill>
                  <a:srgbClr val="B0B3B2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5pPr>
          </a:lstStyle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122" name="Foliennumm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slideLayout" Target="../slideLayouts/slideLayout1.xml"/><Relationship Id="rId6" Type="http://schemas.openxmlformats.org/officeDocument/2006/relationships/slideLayout" Target="../slideLayouts/slideLayout2.xml"/><Relationship Id="rId7" Type="http://schemas.openxmlformats.org/officeDocument/2006/relationships/slideLayout" Target="../slideLayouts/slideLayout3.xml"/><Relationship Id="rId8" Type="http://schemas.openxmlformats.org/officeDocument/2006/relationships/slideLayout" Target="../slideLayouts/slideLayout4.xml"/><Relationship Id="rId9" Type="http://schemas.openxmlformats.org/officeDocument/2006/relationships/slideLayout" Target="../slideLayouts/slideLayout5.xml"/><Relationship Id="rId10" Type="http://schemas.openxmlformats.org/officeDocument/2006/relationships/slideLayout" Target="../slideLayouts/slideLayout6.xml"/><Relationship Id="rId11" Type="http://schemas.openxmlformats.org/officeDocument/2006/relationships/slideLayout" Target="../slideLayouts/slideLayout7.xml"/><Relationship Id="rId12" Type="http://schemas.openxmlformats.org/officeDocument/2006/relationships/slideLayout" Target="../slideLayouts/slideLayout8.xml"/><Relationship Id="rId13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11.xml"/><Relationship Id="rId16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3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66700" y="850900"/>
            <a:ext cx="16548100" cy="11341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rcRect l="0" t="0" r="0" b="85783"/>
          <a:stretch>
            <a:fillRect/>
          </a:stretch>
        </p:blipFill>
        <p:spPr>
          <a:xfrm>
            <a:off x="0" y="-1"/>
            <a:ext cx="16281400" cy="1638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3717587" y="976312"/>
            <a:ext cx="1925638" cy="533401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eltext"/>
          <p:cNvSpPr txBox="1"/>
          <p:nvPr>
            <p:ph type="title"/>
          </p:nvPr>
        </p:nvSpPr>
        <p:spPr>
          <a:xfrm>
            <a:off x="812800" y="488244"/>
            <a:ext cx="14630400" cy="203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Titeltext</a:t>
            </a:r>
          </a:p>
        </p:txBody>
      </p:sp>
      <p:sp>
        <p:nvSpPr>
          <p:cNvPr id="6" name="Textebene 1…"/>
          <p:cNvSpPr txBox="1"/>
          <p:nvPr>
            <p:ph type="body" idx="1"/>
          </p:nvPr>
        </p:nvSpPr>
        <p:spPr>
          <a:xfrm>
            <a:off x="812800" y="2844800"/>
            <a:ext cx="14630400" cy="80461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7" name="Foliennummer"/>
          <p:cNvSpPr txBox="1"/>
          <p:nvPr>
            <p:ph type="sldNum" sz="quarter" idx="2"/>
          </p:nvPr>
        </p:nvSpPr>
        <p:spPr>
          <a:xfrm>
            <a:off x="7857066" y="10975622"/>
            <a:ext cx="3793068" cy="649112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5"/>
    <p:sldLayoutId id="2147483650" r:id="rId6"/>
    <p:sldLayoutId id="2147483651" r:id="rId7"/>
    <p:sldLayoutId id="2147483652" r:id="rId8"/>
    <p:sldLayoutId id="2147483653" r:id="rId9"/>
    <p:sldLayoutId id="2147483654" r:id="rId10"/>
    <p:sldLayoutId id="2147483655" r:id="rId11"/>
    <p:sldLayoutId id="2147483656" r:id="rId12"/>
    <p:sldLayoutId id="2147483657" r:id="rId13"/>
    <p:sldLayoutId id="2147483658" r:id="rId14"/>
    <p:sldLayoutId id="2147483659" r:id="rId15"/>
    <p:sldLayoutId id="2147483660" r:id="rId16"/>
    <p:sldLayoutId id="2147483661" r:id="rId17"/>
  </p:sldLayoutIdLst>
  <p:transition xmlns:p14="http://schemas.microsoft.com/office/powerpoint/2010/main" spd="med" advClick="1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5pPr>
      <a:lvl6pPr marL="0" marR="0" indent="457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6pPr>
      <a:lvl7pPr marL="0" marR="0" indent="9144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7pPr>
      <a:lvl8pPr marL="0" marR="0" indent="1371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8pPr>
      <a:lvl9pPr marL="0" marR="0" indent="18288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4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9pPr>
    </p:titleStyle>
    <p:bodyStyle>
      <a:lvl1pPr marL="8890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•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1pPr>
      <a:lvl2pPr marL="13335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•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2pPr>
      <a:lvl3pPr marL="17780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•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3pPr>
      <a:lvl4pPr marL="22225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•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4pPr>
      <a:lvl5pPr marL="26670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•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5pPr>
      <a:lvl6pPr marL="31242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6pPr>
      <a:lvl7pPr marL="35814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7pPr>
      <a:lvl8pPr marL="40386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8pPr>
      <a:lvl9pPr marL="4495800" marR="0" indent="-571500" algn="l" defTabSz="914400" rtl="0" latinLnBrk="0">
        <a:lnSpc>
          <a:spcPct val="100000"/>
        </a:lnSpc>
        <a:spcBef>
          <a:spcPts val="3100"/>
        </a:spcBef>
        <a:spcAft>
          <a:spcPts val="0"/>
        </a:spcAft>
        <a:buClrTx/>
        <a:buSzPct val="171000"/>
        <a:buFont typeface="Gill Sans"/>
        <a:buChar char=""/>
        <a:tabLst/>
        <a:defRPr b="0" baseline="0" cap="none" i="0" spc="0" strike="noStrike" sz="5000" u="none">
          <a:solidFill>
            <a:srgbClr val="FFFFFF"/>
          </a:solidFill>
          <a:uFillTx/>
          <a:latin typeface="Gill Sans"/>
          <a:ea typeface="Gill Sans"/>
          <a:cs typeface="Gill Sans"/>
          <a:sym typeface="Gill Sans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Relationship Id="rId3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image" Target="../media/image3.png"/><Relationship Id="rId4" Type="http://schemas.openxmlformats.org/officeDocument/2006/relationships/image" Target="../media/image8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Relationship Id="rId3" Type="http://schemas.openxmlformats.org/officeDocument/2006/relationships/image" Target="../media/image3.png"/><Relationship Id="rId4" Type="http://schemas.openxmlformats.org/officeDocument/2006/relationships/image" Target="../media/image9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6.jpeg"/><Relationship Id="rId3" Type="http://schemas.openxmlformats.org/officeDocument/2006/relationships/image" Target="../media/image3.png"/><Relationship Id="rId4" Type="http://schemas.openxmlformats.org/officeDocument/2006/relationships/image" Target="../media/image10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8.png"/><Relationship Id="rId4" Type="http://schemas.openxmlformats.org/officeDocument/2006/relationships/image" Target="../media/image10.png"/><Relationship Id="rId5" Type="http://schemas.openxmlformats.org/officeDocument/2006/relationships/image" Target="../media/image9.png"/><Relationship Id="rId6" Type="http://schemas.openxmlformats.org/officeDocument/2006/relationships/image" Target="../media/image11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jpeg"/><Relationship Id="rId3" Type="http://schemas.openxmlformats.org/officeDocument/2006/relationships/image" Target="../media/image3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jpeg"/><Relationship Id="rId3" Type="http://schemas.openxmlformats.org/officeDocument/2006/relationships/image" Target="../media/image3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jpeg"/><Relationship Id="rId3" Type="http://schemas.openxmlformats.org/officeDocument/2006/relationships/image" Target="../media/image3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10.jpe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jpeg"/><Relationship Id="rId3" Type="http://schemas.openxmlformats.org/officeDocument/2006/relationships/image" Target="../media/image3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jpeg"/><Relationship Id="rId3" Type="http://schemas.openxmlformats.org/officeDocument/2006/relationships/image" Target="../media/image3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jpeg"/><Relationship Id="rId3" Type="http://schemas.openxmlformats.org/officeDocument/2006/relationships/image" Target="../media/image3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jpeg"/><Relationship Id="rId3" Type="http://schemas.openxmlformats.org/officeDocument/2006/relationships/image" Target="../media/image3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15.jpe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jpeg"/><Relationship Id="rId3" Type="http://schemas.openxmlformats.org/officeDocument/2006/relationships/image" Target="../media/image3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jpeg"/><Relationship Id="rId3" Type="http://schemas.openxmlformats.org/officeDocument/2006/relationships/image" Target="../media/image3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jpeg"/><Relationship Id="rId3" Type="http://schemas.openxmlformats.org/officeDocument/2006/relationships/image" Target="../media/image3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7" Type="http://schemas.openxmlformats.org/officeDocument/2006/relationships/image" Target="../media/image15.png"/><Relationship Id="rId8" Type="http://schemas.openxmlformats.org/officeDocument/2006/relationships/image" Target="../media/image16.png"/><Relationship Id="rId9" Type="http://schemas.openxmlformats.org/officeDocument/2006/relationships/image" Target="../media/image17.png"/><Relationship Id="rId10" Type="http://schemas.openxmlformats.org/officeDocument/2006/relationships/image" Target="../media/image18.png"/><Relationship Id="rId11" Type="http://schemas.openxmlformats.org/officeDocument/2006/relationships/image" Target="../media/image19.png"/><Relationship Id="rId12" Type="http://schemas.openxmlformats.org/officeDocument/2006/relationships/image" Target="../media/image20.png"/><Relationship Id="rId13" Type="http://schemas.openxmlformats.org/officeDocument/2006/relationships/image" Target="../media/image21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Relationship Id="rId9" Type="http://schemas.openxmlformats.org/officeDocument/2006/relationships/image" Target="../media/image18.png"/><Relationship Id="rId10" Type="http://schemas.openxmlformats.org/officeDocument/2006/relationships/image" Target="../media/image19.png"/><Relationship Id="rId11" Type="http://schemas.openxmlformats.org/officeDocument/2006/relationships/image" Target="../media/image20.png"/><Relationship Id="rId12" Type="http://schemas.openxmlformats.org/officeDocument/2006/relationships/image" Target="../media/image21.png"/><Relationship Id="rId13" Type="http://schemas.openxmlformats.org/officeDocument/2006/relationships/image" Target="../media/image22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png"/><Relationship Id="rId3" Type="http://schemas.openxmlformats.org/officeDocument/2006/relationships/image" Target="../media/image3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7" Type="http://schemas.openxmlformats.org/officeDocument/2006/relationships/image" Target="../media/image15.png"/><Relationship Id="rId8" Type="http://schemas.openxmlformats.org/officeDocument/2006/relationships/image" Target="../media/image16.png"/><Relationship Id="rId9" Type="http://schemas.openxmlformats.org/officeDocument/2006/relationships/image" Target="../media/image18.png"/><Relationship Id="rId10" Type="http://schemas.openxmlformats.org/officeDocument/2006/relationships/image" Target="../media/image19.png"/><Relationship Id="rId11" Type="http://schemas.openxmlformats.org/officeDocument/2006/relationships/image" Target="../media/image20.png"/><Relationship Id="rId12" Type="http://schemas.openxmlformats.org/officeDocument/2006/relationships/image" Target="../media/image21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4.png"/><Relationship Id="rId3" Type="http://schemas.openxmlformats.org/officeDocument/2006/relationships/image" Target="../media/image3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7" Type="http://schemas.openxmlformats.org/officeDocument/2006/relationships/image" Target="../media/image15.png"/><Relationship Id="rId8" Type="http://schemas.openxmlformats.org/officeDocument/2006/relationships/image" Target="../media/image16.png"/><Relationship Id="rId9" Type="http://schemas.openxmlformats.org/officeDocument/2006/relationships/image" Target="../media/image17.png"/><Relationship Id="rId10" Type="http://schemas.openxmlformats.org/officeDocument/2006/relationships/image" Target="../media/image18.png"/><Relationship Id="rId11" Type="http://schemas.openxmlformats.org/officeDocument/2006/relationships/image" Target="../media/image19.png"/><Relationship Id="rId12" Type="http://schemas.openxmlformats.org/officeDocument/2006/relationships/image" Target="../media/image20.png"/><Relationship Id="rId13" Type="http://schemas.openxmlformats.org/officeDocument/2006/relationships/image" Target="../media/image21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jpeg"/><Relationship Id="rId3" Type="http://schemas.openxmlformats.org/officeDocument/2006/relationships/image" Target="../media/image3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jpeg"/><Relationship Id="rId3" Type="http://schemas.openxmlformats.org/officeDocument/2006/relationships/image" Target="../media/image3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1.jpeg"/><Relationship Id="rId3" Type="http://schemas.openxmlformats.org/officeDocument/2006/relationships/image" Target="../media/image3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Relationship Id="rId3" Type="http://schemas.openxmlformats.org/officeDocument/2006/relationships/image" Target="../media/image25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.jpeg"/><Relationship Id="rId3" Type="http://schemas.openxmlformats.org/officeDocument/2006/relationships/image" Target="../media/image3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jpeg"/><Relationship Id="rId3" Type="http://schemas.openxmlformats.org/officeDocument/2006/relationships/image" Target="../media/image3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jpeg"/><Relationship Id="rId3" Type="http://schemas.openxmlformats.org/officeDocument/2006/relationships/image" Target="../media/image3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Relationship Id="rId4" Type="http://schemas.openxmlformats.org/officeDocument/2006/relationships/image" Target="../media/image3.png"/><Relationship Id="rId5" Type="http://schemas.openxmlformats.org/officeDocument/2006/relationships/image" Target="../media/image28.png"/><Relationship Id="rId6" Type="http://schemas.openxmlformats.org/officeDocument/2006/relationships/image" Target="../media/image29.png"/><Relationship Id="rId7" Type="http://schemas.openxmlformats.org/officeDocument/2006/relationships/image" Target="../media/image30.png"/><Relationship Id="rId8" Type="http://schemas.openxmlformats.org/officeDocument/2006/relationships/image" Target="../media/image31.png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32.png"/><Relationship Id="rId4" Type="http://schemas.openxmlformats.org/officeDocument/2006/relationships/image" Target="../media/image27.png"/><Relationship Id="rId5" Type="http://schemas.openxmlformats.org/officeDocument/2006/relationships/image" Target="../media/image29.png"/><Relationship Id="rId6" Type="http://schemas.openxmlformats.org/officeDocument/2006/relationships/image" Target="../media/image30.png"/><Relationship Id="rId7" Type="http://schemas.openxmlformats.org/officeDocument/2006/relationships/image" Target="../media/image31.pn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jpeg"/><Relationship Id="rId3" Type="http://schemas.openxmlformats.org/officeDocument/2006/relationships/image" Target="../media/image3.png"/></Relationships>
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5.jpeg"/><Relationship Id="rId3" Type="http://schemas.openxmlformats.org/officeDocument/2006/relationships/image" Target="../media/image3.png"/></Relationships>

</file>

<file path=ppt/slides/_rels/slide3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6.jpeg"/><Relationship Id="rId3" Type="http://schemas.openxmlformats.org/officeDocument/2006/relationships/image" Target="../media/image3.png"/></Relationships>
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jpeg"/><Relationship Id="rId3" Type="http://schemas.openxmlformats.org/officeDocument/2006/relationships/image" Target="../media/image3.png"/></Relationships>

</file>

<file path=ppt/slides/_rels/slide3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.jpeg"/><Relationship Id="rId3" Type="http://schemas.openxmlformats.org/officeDocument/2006/relationships/image" Target="../media/image3.png"/></Relationships>
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Relationship Id="rId4" Type="http://schemas.openxmlformats.org/officeDocument/2006/relationships/image" Target="../media/image35.png"/><Relationship Id="rId5" Type="http://schemas.openxmlformats.org/officeDocument/2006/relationships/image" Target="../media/image3.png"/></Relationships>

</file>

<file path=ppt/slides/_rels/slide4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6.png"/><Relationship Id="rId3" Type="http://schemas.openxmlformats.org/officeDocument/2006/relationships/image" Target="../media/image3.png"/><Relationship Id="rId4" Type="http://schemas.openxmlformats.org/officeDocument/2006/relationships/image" Target="../media/image34.png"/><Relationship Id="rId5" Type="http://schemas.openxmlformats.org/officeDocument/2006/relationships/image" Target="../media/image37.png"/></Relationships>

</file>

<file path=ppt/slides/_rels/slide4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Relationship Id="rId9" Type="http://schemas.openxmlformats.org/officeDocument/2006/relationships/image" Target="../media/image18.png"/><Relationship Id="rId10" Type="http://schemas.openxmlformats.org/officeDocument/2006/relationships/image" Target="../media/image19.png"/><Relationship Id="rId11" Type="http://schemas.openxmlformats.org/officeDocument/2006/relationships/image" Target="../media/image20.png"/><Relationship Id="rId12" Type="http://schemas.openxmlformats.org/officeDocument/2006/relationships/image" Target="../media/image21.png"/><Relationship Id="rId13" Type="http://schemas.openxmlformats.org/officeDocument/2006/relationships/image" Target="../media/image22.png"/></Relationships>
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Relationship Id="rId9" Type="http://schemas.openxmlformats.org/officeDocument/2006/relationships/image" Target="../media/image18.png"/><Relationship Id="rId10" Type="http://schemas.openxmlformats.org/officeDocument/2006/relationships/image" Target="../media/image19.png"/><Relationship Id="rId11" Type="http://schemas.openxmlformats.org/officeDocument/2006/relationships/image" Target="../media/image20.png"/><Relationship Id="rId12" Type="http://schemas.openxmlformats.org/officeDocument/2006/relationships/image" Target="../media/image21.png"/><Relationship Id="rId13" Type="http://schemas.openxmlformats.org/officeDocument/2006/relationships/image" Target="../media/image38.png"/></Relationships>

</file>

<file path=ppt/slides/_rels/slide4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9.jpeg"/><Relationship Id="rId3" Type="http://schemas.openxmlformats.org/officeDocument/2006/relationships/image" Target="../media/image3.png"/></Relationships>
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
</file>

<file path=ppt/slides/_rels/slide4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jpeg"/><Relationship Id="rId3" Type="http://schemas.openxmlformats.org/officeDocument/2006/relationships/image" Target="../media/image1.png"/><Relationship Id="rId4" Type="http://schemas.openxmlformats.org/officeDocument/2006/relationships/image" Target="../media/image39.png"/><Relationship Id="rId5" Type="http://schemas.openxmlformats.org/officeDocument/2006/relationships/image" Target="../media/image40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2400" y="8039100"/>
            <a:ext cx="12623800" cy="39782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2425" y="9118600"/>
            <a:ext cx="8929688" cy="38227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iStock-1392179099.jpg" descr="iStock-1392179099.jpg"/>
          <p:cNvPicPr>
            <a:picLocks noChangeAspect="1"/>
          </p:cNvPicPr>
          <p:nvPr/>
        </p:nvPicPr>
        <p:blipFill>
          <a:blip r:embed="rId2">
            <a:extLst/>
          </a:blip>
          <a:srcRect l="4791" t="0" r="0" b="0"/>
          <a:stretch>
            <a:fillRect/>
          </a:stretch>
        </p:blipFill>
        <p:spPr>
          <a:xfrm>
            <a:off x="-939800" y="1371600"/>
            <a:ext cx="17411700" cy="12192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iStock-1392096028.jpg" descr="iStock-1392096028.jpg"/>
          <p:cNvPicPr>
            <a:picLocks noChangeAspect="1"/>
          </p:cNvPicPr>
          <p:nvPr/>
        </p:nvPicPr>
        <p:blipFill>
          <a:blip r:embed="rId2">
            <a:extLst/>
          </a:blip>
          <a:srcRect l="3333" t="0" r="3333" b="0"/>
          <a:stretch>
            <a:fillRect/>
          </a:stretch>
        </p:blipFill>
        <p:spPr>
          <a:xfrm>
            <a:off x="-520700" y="812800"/>
            <a:ext cx="17068800" cy="12192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579687" y="6350000"/>
            <a:ext cx="21115338" cy="6302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40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iStock-1370545042.jpg" descr="iStock-1370545042.jpg"/>
          <p:cNvPicPr>
            <a:picLocks noChangeAspect="1"/>
          </p:cNvPicPr>
          <p:nvPr/>
        </p:nvPicPr>
        <p:blipFill>
          <a:blip r:embed="rId2">
            <a:extLst/>
          </a:blip>
          <a:srcRect l="24621" t="16544" r="9957" b="392"/>
          <a:stretch>
            <a:fillRect/>
          </a:stretch>
        </p:blipFill>
        <p:spPr>
          <a:xfrm>
            <a:off x="0" y="581025"/>
            <a:ext cx="16256000" cy="116125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43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4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58887" y="6350000"/>
            <a:ext cx="22418676" cy="6302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4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39700" y="901700"/>
            <a:ext cx="16517938" cy="11391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7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8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92175" y="6350000"/>
            <a:ext cx="22796500" cy="6302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4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image.png" descr="image.png"/>
          <p:cNvPicPr>
            <a:picLocks noChangeAspect="1"/>
          </p:cNvPicPr>
          <p:nvPr/>
        </p:nvPicPr>
        <p:blipFill>
          <a:blip r:embed="rId3">
            <a:alphaModFix amt="79998"/>
            <a:extLst/>
          </a:blip>
          <a:stretch>
            <a:fillRect/>
          </a:stretch>
        </p:blipFill>
        <p:spPr>
          <a:xfrm>
            <a:off x="123825" y="292100"/>
            <a:ext cx="19443700" cy="5803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image.png" descr="image.png"/>
          <p:cNvPicPr>
            <a:picLocks noChangeAspect="1"/>
          </p:cNvPicPr>
          <p:nvPr/>
        </p:nvPicPr>
        <p:blipFill>
          <a:blip r:embed="rId4">
            <a:alphaModFix amt="79998"/>
            <a:extLst/>
          </a:blip>
          <a:stretch>
            <a:fillRect/>
          </a:stretch>
        </p:blipFill>
        <p:spPr>
          <a:xfrm>
            <a:off x="130175" y="5548312"/>
            <a:ext cx="20993100" cy="58054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3" name="image.png" descr="image.png"/>
          <p:cNvPicPr>
            <a:picLocks noChangeAspect="1"/>
          </p:cNvPicPr>
          <p:nvPr/>
        </p:nvPicPr>
        <p:blipFill>
          <a:blip r:embed="rId5">
            <a:alphaModFix amt="79998"/>
            <a:extLst/>
          </a:blip>
          <a:stretch>
            <a:fillRect/>
          </a:stretch>
        </p:blipFill>
        <p:spPr>
          <a:xfrm>
            <a:off x="2112962" y="2930525"/>
            <a:ext cx="20650201" cy="58070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image.png" descr="image.png"/>
          <p:cNvPicPr>
            <a:picLocks noChangeAspect="1"/>
          </p:cNvPicPr>
          <p:nvPr/>
        </p:nvPicPr>
        <p:blipFill>
          <a:blip r:embed="rId6">
            <a:alphaModFix amt="79998"/>
            <a:extLst/>
          </a:blip>
          <a:stretch>
            <a:fillRect/>
          </a:stretch>
        </p:blipFill>
        <p:spPr>
          <a:xfrm>
            <a:off x="4960937" y="4221162"/>
            <a:ext cx="16487776" cy="92789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nodeType="clickEffect" presetSubtype="0" presetID="1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nodeType="clickEffect" presetSubtype="0" presetID="1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0" presetID="1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2" grpId="3"/>
      <p:bldP build="whole" bldLvl="1" animBg="1" rev="0" advAuto="0" spid="153" grpId="2"/>
      <p:bldP build="whole" bldLvl="1" animBg="1" rev="0" advAuto="0" spid="151" grpId="1"/>
      <p:bldP build="whole" bldLvl="1" animBg="1" rev="0" advAuto="0" spid="154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14300" y="898525"/>
            <a:ext cx="16484600" cy="112918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7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iStock-976670484.jpg" descr="iStock-976670484.jpg"/>
          <p:cNvPicPr>
            <a:picLocks noChangeAspect="1"/>
          </p:cNvPicPr>
          <p:nvPr/>
        </p:nvPicPr>
        <p:blipFill>
          <a:blip r:embed="rId2">
            <a:extLst/>
          </a:blip>
          <a:srcRect l="2685" t="0" r="0" b="0"/>
          <a:stretch>
            <a:fillRect/>
          </a:stretch>
        </p:blipFill>
        <p:spPr>
          <a:xfrm>
            <a:off x="-114300" y="898525"/>
            <a:ext cx="16484600" cy="112918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iStock-1273927750.jpg" descr="iStock-1273927750.jpg"/>
          <p:cNvPicPr>
            <a:picLocks noChangeAspect="1"/>
          </p:cNvPicPr>
          <p:nvPr/>
        </p:nvPicPr>
        <p:blipFill>
          <a:blip r:embed="rId2">
            <a:extLst/>
          </a:blip>
          <a:srcRect l="5725" t="20250" r="16631" b="0"/>
          <a:stretch>
            <a:fillRect/>
          </a:stretch>
        </p:blipFill>
        <p:spPr>
          <a:xfrm>
            <a:off x="-114300" y="911355"/>
            <a:ext cx="16484601" cy="11287949"/>
          </a:xfrm>
          <a:prstGeom prst="rect">
            <a:avLst/>
          </a:prstGeom>
          <a:ln w="12700">
            <a:miter lim="400000"/>
          </a:ln>
        </p:spPr>
      </p:pic>
      <p:pic>
        <p:nvPicPr>
          <p:cNvPr id="163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6" name="iStock-1278973856.jpg" descr="iStock-1278973856.jpg"/>
          <p:cNvPicPr>
            <a:picLocks noChangeAspect="1"/>
          </p:cNvPicPr>
          <p:nvPr/>
        </p:nvPicPr>
        <p:blipFill>
          <a:blip r:embed="rId3">
            <a:extLst/>
          </a:blip>
          <a:srcRect l="2675" t="0" r="0" b="0"/>
          <a:stretch>
            <a:fillRect/>
          </a:stretch>
        </p:blipFill>
        <p:spPr>
          <a:xfrm>
            <a:off x="-114300" y="898525"/>
            <a:ext cx="16484600" cy="112918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9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9762" y="10545762"/>
            <a:ext cx="749301" cy="7318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70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35000" y="7772400"/>
            <a:ext cx="1143000" cy="1765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1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92200" y="4279900"/>
            <a:ext cx="1857375" cy="2476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iStock-1190043570.jpg" descr="iStock-1190043570.jpg"/>
          <p:cNvPicPr>
            <a:picLocks noChangeAspect="1"/>
          </p:cNvPicPr>
          <p:nvPr/>
        </p:nvPicPr>
        <p:blipFill>
          <a:blip r:embed="rId2">
            <a:extLst/>
          </a:blip>
          <a:srcRect l="0" t="0" r="3330" b="0"/>
          <a:stretch>
            <a:fillRect/>
          </a:stretch>
        </p:blipFill>
        <p:spPr>
          <a:xfrm>
            <a:off x="-63500" y="896937"/>
            <a:ext cx="16383000" cy="112982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74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iStock-2191402252.jpg" descr="iStock-2191402252.jpg"/>
          <p:cNvPicPr>
            <a:picLocks noChangeAspect="1"/>
          </p:cNvPicPr>
          <p:nvPr/>
        </p:nvPicPr>
        <p:blipFill>
          <a:blip r:embed="rId2">
            <a:extLst/>
          </a:blip>
          <a:srcRect l="0" t="0" r="2614" b="0"/>
          <a:stretch>
            <a:fillRect/>
          </a:stretch>
        </p:blipFill>
        <p:spPr>
          <a:xfrm>
            <a:off x="-114300" y="903287"/>
            <a:ext cx="16484600" cy="11290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7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iStock-611081118.jpg" descr="iStock-611081118.jpg"/>
          <p:cNvPicPr>
            <a:picLocks noChangeAspect="1"/>
          </p:cNvPicPr>
          <p:nvPr/>
        </p:nvPicPr>
        <p:blipFill>
          <a:blip r:embed="rId2">
            <a:extLst/>
          </a:blip>
          <a:srcRect l="3347" t="2925" r="2057" b="0"/>
          <a:stretch>
            <a:fillRect/>
          </a:stretch>
        </p:blipFill>
        <p:spPr>
          <a:xfrm>
            <a:off x="-133351" y="896937"/>
            <a:ext cx="16522701" cy="1130390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3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9762" y="10545762"/>
            <a:ext cx="749301" cy="7318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35000" y="7772400"/>
            <a:ext cx="1143000" cy="1765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5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92200" y="4279900"/>
            <a:ext cx="1857375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image.png" descr="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5943600" y="1320800"/>
            <a:ext cx="763588" cy="2844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image.png" descr="imag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3098800" y="2184400"/>
            <a:ext cx="2019300" cy="27765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image.png" descr="image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7759700" y="1473200"/>
            <a:ext cx="2693988" cy="2870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3500" y="896937"/>
            <a:ext cx="16383000" cy="112982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4" name="image.jpeg" descr="image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114300" y="898525"/>
            <a:ext cx="16484600" cy="112918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iStock-2218372035.jpg" descr="iStock-2218372035.jpg"/>
          <p:cNvPicPr>
            <a:picLocks noChangeAspect="1"/>
          </p:cNvPicPr>
          <p:nvPr/>
        </p:nvPicPr>
        <p:blipFill>
          <a:blip r:embed="rId2">
            <a:extLst/>
          </a:blip>
          <a:srcRect l="511" t="7997" r="9949" b="43"/>
          <a:stretch>
            <a:fillRect/>
          </a:stretch>
        </p:blipFill>
        <p:spPr>
          <a:xfrm>
            <a:off x="-177800" y="898525"/>
            <a:ext cx="16611600" cy="11379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7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iStock-617874082.jpg" descr="iStock-617874082.jpg"/>
          <p:cNvPicPr>
            <a:picLocks noChangeAspect="1"/>
          </p:cNvPicPr>
          <p:nvPr/>
        </p:nvPicPr>
        <p:blipFill>
          <a:blip r:embed="rId2">
            <a:extLst/>
          </a:blip>
          <a:srcRect l="3403" t="23458" r="34617" b="12858"/>
          <a:stretch>
            <a:fillRect/>
          </a:stretch>
        </p:blipFill>
        <p:spPr>
          <a:xfrm>
            <a:off x="-114300" y="898524"/>
            <a:ext cx="16484601" cy="11291889"/>
          </a:xfrm>
          <a:prstGeom prst="rect">
            <a:avLst/>
          </a:prstGeom>
          <a:ln w="12700">
            <a:miter lim="400000"/>
          </a:ln>
        </p:spPr>
      </p:pic>
      <p:pic>
        <p:nvPicPr>
          <p:cNvPr id="200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14300" y="898525"/>
            <a:ext cx="16484600" cy="1129188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3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948237" y="4221162"/>
            <a:ext cx="16487776" cy="92789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7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39762" y="10545762"/>
            <a:ext cx="749301" cy="7318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8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35000" y="7772400"/>
            <a:ext cx="1143000" cy="1765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9" name="image.png" descr="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092200" y="4279900"/>
            <a:ext cx="1857375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0" name="image.png" descr="imag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943600" y="1320800"/>
            <a:ext cx="763588" cy="2844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" name="image.png" descr="image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098800" y="2184400"/>
            <a:ext cx="2019300" cy="27765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" name="image.png" descr="imag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7759700" y="1473200"/>
            <a:ext cx="2693988" cy="2870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3" name="image.png" descr="image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604500" y="2997200"/>
            <a:ext cx="2362200" cy="2135188"/>
          </a:xfrm>
          <a:prstGeom prst="rect">
            <a:avLst/>
          </a:prstGeom>
          <a:ln w="12700">
            <a:miter lim="400000"/>
          </a:ln>
        </p:spPr>
      </p:pic>
      <p:pic>
        <p:nvPicPr>
          <p:cNvPr id="214" name="image.png" descr="image.png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13106400" y="4279900"/>
            <a:ext cx="863600" cy="2743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5" name="image.png" descr="image.pn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13462000" y="6946900"/>
            <a:ext cx="2009775" cy="2590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image.png" descr="image.png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14389100" y="10248900"/>
            <a:ext cx="965200" cy="14382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06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sp>
        <p:nvSpPr>
          <p:cNvPr id="219" name="Zum Bearbeiten doppelklicken"/>
          <p:cNvSpPr txBox="1"/>
          <p:nvPr>
            <p:ph type="body" idx="1"/>
          </p:nvPr>
        </p:nvSpPr>
        <p:spPr>
          <a:xfrm>
            <a:off x="0" y="901700"/>
            <a:ext cx="16256000" cy="112903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grpSp>
        <p:nvGrpSpPr>
          <p:cNvPr id="230" name="Gruppieren"/>
          <p:cNvGrpSpPr/>
          <p:nvPr/>
        </p:nvGrpSpPr>
        <p:grpSpPr>
          <a:xfrm>
            <a:off x="635000" y="1320800"/>
            <a:ext cx="14836775" cy="10366375"/>
            <a:chOff x="0" y="0"/>
            <a:chExt cx="14836775" cy="10366375"/>
          </a:xfrm>
        </p:grpSpPr>
        <p:pic>
          <p:nvPicPr>
            <p:cNvPr id="220" name="image.png" descr="image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4762" y="9224962"/>
              <a:ext cx="749301" cy="7318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1" name="image.png" descr="image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6451600"/>
              <a:ext cx="1143000" cy="17653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2" name="image.png" descr="image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457200" y="2959100"/>
              <a:ext cx="1857375" cy="24765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3" name="image.png" descr="image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5308600" y="0"/>
              <a:ext cx="763588" cy="2844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4" name="image.png" descr="image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2463800" y="863600"/>
              <a:ext cx="2019300" cy="27765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5" name="image.png" descr="image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7124700" y="152400"/>
              <a:ext cx="2693988" cy="286861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6" name="image.png" descr="image.pn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9969500" y="1676400"/>
              <a:ext cx="2362200" cy="213518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7" name="image.png" descr="image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12471400" y="2959100"/>
              <a:ext cx="863600" cy="27432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8" name="image.png" descr="image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2827000" y="5626100"/>
              <a:ext cx="2009775" cy="2590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29" name="image.png" descr="image.pn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13754100" y="8928100"/>
              <a:ext cx="965200" cy="14382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31" name="image.png" descr="image.png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2163762" y="5094287"/>
            <a:ext cx="11469688" cy="6540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21162" y="2184400"/>
            <a:ext cx="7342188" cy="9423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39762" y="10545762"/>
            <a:ext cx="749301" cy="7318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35000" y="7772400"/>
            <a:ext cx="1143000" cy="1765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7" name="image.png" descr="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092200" y="4279900"/>
            <a:ext cx="1857375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8" name="image.png" descr="imag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943600" y="1320800"/>
            <a:ext cx="763588" cy="2844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9" name="image.png" descr="image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098800" y="2184400"/>
            <a:ext cx="2019300" cy="27765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40" name="image.png" descr="imag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0604500" y="2997200"/>
            <a:ext cx="2362200" cy="2135188"/>
          </a:xfrm>
          <a:prstGeom prst="rect">
            <a:avLst/>
          </a:prstGeom>
          <a:ln w="12700">
            <a:miter lim="400000"/>
          </a:ln>
        </p:spPr>
      </p:pic>
      <p:pic>
        <p:nvPicPr>
          <p:cNvPr id="241" name="image.png" descr="image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3106400" y="4279900"/>
            <a:ext cx="863600" cy="2743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2" name="image.png" descr="image.png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13462000" y="6946900"/>
            <a:ext cx="2009775" cy="2590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3" name="image.png" descr="image.pn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14389100" y="10248900"/>
            <a:ext cx="965200" cy="14382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6275" y="2168525"/>
            <a:ext cx="14385925" cy="9525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57" name="Gruppieren"/>
          <p:cNvGrpSpPr/>
          <p:nvPr/>
        </p:nvGrpSpPr>
        <p:grpSpPr>
          <a:xfrm>
            <a:off x="635000" y="1320800"/>
            <a:ext cx="14836775" cy="10366375"/>
            <a:chOff x="0" y="0"/>
            <a:chExt cx="14836775" cy="10366375"/>
          </a:xfrm>
        </p:grpSpPr>
        <p:pic>
          <p:nvPicPr>
            <p:cNvPr id="247" name="image.png" descr="image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4762" y="9224962"/>
              <a:ext cx="749301" cy="7318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48" name="image.png" descr="image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6451600"/>
              <a:ext cx="1143000" cy="17653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49" name="image.png" descr="image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457200" y="2959100"/>
              <a:ext cx="1857375" cy="24765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50" name="image.png" descr="image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5308600" y="0"/>
              <a:ext cx="763588" cy="2844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51" name="image.png" descr="image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2463800" y="863600"/>
              <a:ext cx="2019300" cy="27765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52" name="image.png" descr="image.pn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7124700" y="152400"/>
              <a:ext cx="2693988" cy="286861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53" name="image.png" descr="image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9969500" y="1676400"/>
              <a:ext cx="2362200" cy="213518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54" name="image.png" descr="image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2471400" y="2959100"/>
              <a:ext cx="863600" cy="27432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55" name="image.png" descr="image.pn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12827000" y="5626100"/>
              <a:ext cx="2009775" cy="2590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56" name="image.png" descr="image.png"/>
            <p:cNvPicPr>
              <a:picLocks noChangeAspect="1"/>
            </p:cNvPicPr>
            <p:nvPr/>
          </p:nvPicPr>
          <p:blipFill>
            <a:blip r:embed="rId13">
              <a:extLst/>
            </a:blip>
            <a:stretch>
              <a:fillRect/>
            </a:stretch>
          </p:blipFill>
          <p:spPr>
            <a:xfrm>
              <a:off x="13754100" y="8928100"/>
              <a:ext cx="965200" cy="14382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iStock-1136756030.jpg" descr="iStock-1136756030.jpg"/>
          <p:cNvPicPr>
            <a:picLocks noChangeAspect="1"/>
          </p:cNvPicPr>
          <p:nvPr/>
        </p:nvPicPr>
        <p:blipFill>
          <a:blip r:embed="rId2">
            <a:extLst/>
          </a:blip>
          <a:srcRect l="1337" t="0" r="1337" b="0"/>
          <a:stretch>
            <a:fillRect/>
          </a:stretch>
        </p:blipFill>
        <p:spPr>
          <a:xfrm>
            <a:off x="-114300" y="898525"/>
            <a:ext cx="16484600" cy="1129188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0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" name="iStock-1126107652.jpg" descr="iStock-1126107652.jpg"/>
          <p:cNvPicPr>
            <a:picLocks noChangeAspect="1"/>
          </p:cNvPicPr>
          <p:nvPr/>
        </p:nvPicPr>
        <p:blipFill>
          <a:blip r:embed="rId2">
            <a:extLst/>
          </a:blip>
          <a:srcRect l="1665" t="0" r="1665" b="0"/>
          <a:stretch>
            <a:fillRect/>
          </a:stretch>
        </p:blipFill>
        <p:spPr>
          <a:xfrm>
            <a:off x="-63500" y="896937"/>
            <a:ext cx="16383000" cy="112982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3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iStock-1251735109.jpg" descr="iStock-1251735109.jpg"/>
          <p:cNvPicPr>
            <a:picLocks noChangeAspect="1"/>
          </p:cNvPicPr>
          <p:nvPr/>
        </p:nvPicPr>
        <p:blipFill>
          <a:blip r:embed="rId2">
            <a:extLst/>
          </a:blip>
          <a:srcRect l="1755" t="0" r="1755" b="0"/>
          <a:stretch>
            <a:fillRect/>
          </a:stretch>
        </p:blipFill>
        <p:spPr>
          <a:xfrm>
            <a:off x="-114300" y="898525"/>
            <a:ext cx="16484600" cy="1129188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8" name="image.jpeg" descr="image.jpeg"/>
          <p:cNvPicPr>
            <a:picLocks noChangeAspect="1"/>
          </p:cNvPicPr>
          <p:nvPr/>
        </p:nvPicPr>
        <p:blipFill>
          <a:blip r:embed="rId2">
            <a:alphaModFix amt="50000"/>
            <a:extLst/>
          </a:blip>
          <a:stretch>
            <a:fillRect/>
          </a:stretch>
        </p:blipFill>
        <p:spPr>
          <a:xfrm>
            <a:off x="-9375775" y="-1671638"/>
            <a:ext cx="25631775" cy="17562513"/>
          </a:xfrm>
          <a:prstGeom prst="rect">
            <a:avLst/>
          </a:prstGeom>
          <a:ln w="12700">
            <a:miter lim="400000"/>
          </a:ln>
        </p:spPr>
      </p:pic>
      <p:pic>
        <p:nvPicPr>
          <p:cNvPr id="269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256000" cy="11506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" name="istockphoto-1367409467-2048x2048.jpg" descr="istockphoto-1367409467-2048x2048.jpg"/>
          <p:cNvPicPr>
            <a:picLocks noChangeAspect="1"/>
          </p:cNvPicPr>
          <p:nvPr/>
        </p:nvPicPr>
        <p:blipFill>
          <a:blip r:embed="rId2">
            <a:extLst/>
          </a:blip>
          <a:srcRect l="2690" t="0" r="0" b="0"/>
          <a:stretch>
            <a:fillRect/>
          </a:stretch>
        </p:blipFill>
        <p:spPr>
          <a:xfrm>
            <a:off x="-215900" y="898525"/>
            <a:ext cx="16687800" cy="11430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72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4" name="iStock-876137156.jpg" descr="iStock-876137156.jpg"/>
          <p:cNvPicPr>
            <a:picLocks noChangeAspect="1"/>
          </p:cNvPicPr>
          <p:nvPr/>
        </p:nvPicPr>
        <p:blipFill>
          <a:blip r:embed="rId2">
            <a:extLst/>
          </a:blip>
          <a:srcRect l="40513" t="39886" r="5758" b="460"/>
          <a:stretch>
            <a:fillRect/>
          </a:stretch>
        </p:blipFill>
        <p:spPr>
          <a:xfrm>
            <a:off x="-63500" y="896937"/>
            <a:ext cx="16383000" cy="112982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75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7" name="iStock-876137156.jpg" descr="iStock-876137156.jpg"/>
          <p:cNvPicPr>
            <a:picLocks noChangeAspect="1"/>
          </p:cNvPicPr>
          <p:nvPr/>
        </p:nvPicPr>
        <p:blipFill>
          <a:blip r:embed="rId2">
            <a:extLst/>
          </a:blip>
          <a:srcRect l="55840" t="32323" r="8511" b="28094"/>
          <a:stretch>
            <a:fillRect/>
          </a:stretch>
        </p:blipFill>
        <p:spPr>
          <a:xfrm>
            <a:off x="-57150" y="901700"/>
            <a:ext cx="16370300" cy="11290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78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381500" y="3349625"/>
            <a:ext cx="10464800" cy="4533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1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709400" y="7772400"/>
            <a:ext cx="3632200" cy="3632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2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3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841750" y="7372350"/>
            <a:ext cx="7848600" cy="2882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4" name="image.png" descr="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483100" y="2057400"/>
            <a:ext cx="9791700" cy="2882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5" name="image.png" descr="imag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4589462" y="4560887"/>
            <a:ext cx="7659688" cy="2794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86" name="image.png" descr="image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774700" y="1511300"/>
            <a:ext cx="3289300" cy="9588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nodeType="clickEffect" presetSubtype="0" presetID="1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nodeType="clickEffect" presetSubtype="0" presetID="1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xit" nodeType="clickEffect" presetSubtype="0" presetID="1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nodeType="afterEffect" presetSubtype="0" presetID="1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84" grpId="3"/>
      <p:bldP build="whole" bldLvl="1" animBg="1" rev="0" advAuto="0" spid="280" grpId="4"/>
      <p:bldP build="whole" bldLvl="1" animBg="1" rev="0" advAuto="0" spid="283" grpId="2"/>
      <p:bldP build="whole" bldLvl="1" animBg="1" rev="0" advAuto="0" spid="285" grpId="5"/>
      <p:bldP build="whole" bldLvl="1" animBg="1" rev="0" advAuto="0" spid="280" grpId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9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567112" y="7340600"/>
            <a:ext cx="7988301" cy="40433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90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709400" y="7772400"/>
            <a:ext cx="3632200" cy="3632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1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483100" y="2057400"/>
            <a:ext cx="9791700" cy="2882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2" name="image.png" descr="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589462" y="4560887"/>
            <a:ext cx="7659688" cy="2794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3" name="image.png" descr="imag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774700" y="1511300"/>
            <a:ext cx="3289300" cy="9588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" name="iStock-1435005446.jpg" descr="iStock-1435005446.jpg"/>
          <p:cNvPicPr>
            <a:picLocks noChangeAspect="1"/>
          </p:cNvPicPr>
          <p:nvPr/>
        </p:nvPicPr>
        <p:blipFill>
          <a:blip r:embed="rId2">
            <a:extLst/>
          </a:blip>
          <a:srcRect l="23605" t="16451" r="1071" b="5660"/>
          <a:stretch>
            <a:fillRect/>
          </a:stretch>
        </p:blipFill>
        <p:spPr>
          <a:xfrm>
            <a:off x="-63500" y="896937"/>
            <a:ext cx="16383000" cy="112982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9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8" name="iStock-1402835350.jpg" descr="iStock-1402835350.jpg"/>
          <p:cNvPicPr>
            <a:picLocks noChangeAspect="1"/>
          </p:cNvPicPr>
          <p:nvPr/>
        </p:nvPicPr>
        <p:blipFill>
          <a:blip r:embed="rId2">
            <a:extLst/>
          </a:blip>
          <a:srcRect l="0" t="0" r="3349" b="0"/>
          <a:stretch>
            <a:fillRect/>
          </a:stretch>
        </p:blipFill>
        <p:spPr>
          <a:xfrm>
            <a:off x="-415925" y="506412"/>
            <a:ext cx="17087850" cy="11785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iStock-2195462109.jpg" descr="iStock-2195462109.jpg"/>
          <p:cNvPicPr>
            <a:picLocks noChangeAspect="1"/>
          </p:cNvPicPr>
          <p:nvPr/>
        </p:nvPicPr>
        <p:blipFill>
          <a:blip r:embed="rId2">
            <a:extLst/>
          </a:blip>
          <a:srcRect l="15666" t="13783" r="6045" b="5225"/>
          <a:stretch>
            <a:fillRect/>
          </a:stretch>
        </p:blipFill>
        <p:spPr>
          <a:xfrm>
            <a:off x="-41275" y="896937"/>
            <a:ext cx="16383001" cy="112982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4" name="iStock-2104421890.jpg" descr="iStock-2104421890.jpg"/>
          <p:cNvPicPr>
            <a:picLocks noChangeAspect="1"/>
          </p:cNvPicPr>
          <p:nvPr/>
        </p:nvPicPr>
        <p:blipFill>
          <a:blip r:embed="rId2">
            <a:extLst/>
          </a:blip>
          <a:srcRect l="1641" t="0" r="1640" b="0"/>
          <a:stretch>
            <a:fillRect/>
          </a:stretch>
        </p:blipFill>
        <p:spPr>
          <a:xfrm>
            <a:off x="-63426" y="896937"/>
            <a:ext cx="16383001" cy="112982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7068800" cy="12192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8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31900" y="7442200"/>
            <a:ext cx="9896475" cy="3606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1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855200" y="2057400"/>
            <a:ext cx="5422900" cy="9169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2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66737" y="1371600"/>
            <a:ext cx="8069263" cy="6807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3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312" grpId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5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6500" y="7442200"/>
            <a:ext cx="9959975" cy="3606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7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855200" y="2057400"/>
            <a:ext cx="5422900" cy="9169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8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71500" y="1371600"/>
            <a:ext cx="9753600" cy="4368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0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31" name="Gruppieren"/>
          <p:cNvGrpSpPr/>
          <p:nvPr/>
        </p:nvGrpSpPr>
        <p:grpSpPr>
          <a:xfrm>
            <a:off x="635000" y="1320800"/>
            <a:ext cx="14836775" cy="10366375"/>
            <a:chOff x="0" y="0"/>
            <a:chExt cx="14836775" cy="10366375"/>
          </a:xfrm>
        </p:grpSpPr>
        <p:pic>
          <p:nvPicPr>
            <p:cNvPr id="321" name="image.png" descr="image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4762" y="9224962"/>
              <a:ext cx="749301" cy="7318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2" name="image.png" descr="image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6451600"/>
              <a:ext cx="1143000" cy="17653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3" name="image.png" descr="image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457200" y="2959100"/>
              <a:ext cx="1857375" cy="24765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4" name="image.png" descr="image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5308600" y="0"/>
              <a:ext cx="763588" cy="2844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5" name="image.png" descr="image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2463800" y="863600"/>
              <a:ext cx="2019300" cy="27765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6" name="image.png" descr="image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7124700" y="152400"/>
              <a:ext cx="2693988" cy="286861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7" name="image.png" descr="image.pn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9969500" y="1676400"/>
              <a:ext cx="2362200" cy="213518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8" name="image.png" descr="image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12471400" y="2959100"/>
              <a:ext cx="863600" cy="27432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9" name="image.png" descr="image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2827000" y="5626100"/>
              <a:ext cx="2009775" cy="2590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30" name="image.png" descr="image.pn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13754100" y="8928100"/>
              <a:ext cx="965200" cy="14382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32" name="image.png" descr="image.png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2163762" y="5094287"/>
            <a:ext cx="11469688" cy="6540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4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45" name="Gruppieren"/>
          <p:cNvGrpSpPr/>
          <p:nvPr/>
        </p:nvGrpSpPr>
        <p:grpSpPr>
          <a:xfrm>
            <a:off x="635000" y="1320800"/>
            <a:ext cx="14836775" cy="10366375"/>
            <a:chOff x="0" y="0"/>
            <a:chExt cx="14836775" cy="10366375"/>
          </a:xfrm>
        </p:grpSpPr>
        <p:pic>
          <p:nvPicPr>
            <p:cNvPr id="335" name="image.png" descr="image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4762" y="9224962"/>
              <a:ext cx="749301" cy="7318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36" name="image.png" descr="image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6451600"/>
              <a:ext cx="1143000" cy="17653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37" name="image.png" descr="image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457200" y="2959100"/>
              <a:ext cx="1857375" cy="24765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38" name="image.png" descr="image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5308600" y="0"/>
              <a:ext cx="763588" cy="2844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39" name="image.png" descr="image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2463800" y="863600"/>
              <a:ext cx="2019300" cy="277653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40" name="image.png" descr="image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7124700" y="152400"/>
              <a:ext cx="2693988" cy="286861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41" name="image.png" descr="image.pn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9969500" y="1676400"/>
              <a:ext cx="2362200" cy="213518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42" name="image.png" descr="image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12471400" y="2959100"/>
              <a:ext cx="863600" cy="27432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43" name="image.png" descr="image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2827000" y="5626100"/>
              <a:ext cx="2009775" cy="2590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44" name="image.png" descr="image.pn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13754100" y="8928100"/>
              <a:ext cx="965200" cy="14382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46" name="image.png" descr="image.png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2163762" y="5043487"/>
            <a:ext cx="11503026" cy="65786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" name="iStock-1191177223.jpg" descr="iStock-1191177223.jpg"/>
          <p:cNvPicPr>
            <a:picLocks noChangeAspect="1"/>
          </p:cNvPicPr>
          <p:nvPr/>
        </p:nvPicPr>
        <p:blipFill>
          <a:blip r:embed="rId2">
            <a:extLst/>
          </a:blip>
          <a:srcRect l="0" t="4016" r="0" b="4016"/>
          <a:stretch>
            <a:fillRect/>
          </a:stretch>
        </p:blipFill>
        <p:spPr>
          <a:xfrm>
            <a:off x="-1985963" y="503237"/>
            <a:ext cx="18246726" cy="12585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49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16300450" cy="158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1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rcRect l="0" t="0" r="0" b="85783"/>
          <a:stretch>
            <a:fillRect/>
          </a:stretch>
        </p:blipFill>
        <p:spPr>
          <a:xfrm>
            <a:off x="0" y="-1"/>
            <a:ext cx="16281400" cy="16383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3" name="image.jpeg" descr="image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095500" y="-1868488"/>
            <a:ext cx="21132800" cy="14087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54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rcRect l="0" t="0" r="0" b="85783"/>
          <a:stretch>
            <a:fillRect/>
          </a:stretch>
        </p:blipFill>
        <p:spPr>
          <a:xfrm>
            <a:off x="0" y="-1"/>
            <a:ext cx="16281400" cy="1638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55" name="image.png" descr="image.png"/>
          <p:cNvPicPr>
            <a:picLocks noChangeAspect="1"/>
          </p:cNvPicPr>
          <p:nvPr/>
        </p:nvPicPr>
        <p:blipFill>
          <a:blip r:embed="rId4">
            <a:alphaModFix amt="69999"/>
            <a:extLst/>
          </a:blip>
          <a:stretch>
            <a:fillRect/>
          </a:stretch>
        </p:blipFill>
        <p:spPr>
          <a:xfrm>
            <a:off x="101600" y="8597900"/>
            <a:ext cx="12344400" cy="4232275"/>
          </a:xfrm>
          <a:prstGeom prst="rect">
            <a:avLst/>
          </a:prstGeom>
          <a:ln w="12700">
            <a:miter lim="400000"/>
          </a:ln>
        </p:spPr>
      </p:pic>
      <p:pic>
        <p:nvPicPr>
          <p:cNvPr id="356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541000" y="7810500"/>
            <a:ext cx="6616700" cy="14255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355" grpId="1"/>
    </p:bldLst>
  </p:timing>
</p:sld>
</file>

<file path=ppt/theme/theme1.xml><?xml version="1.0" encoding="utf-8"?>
<a:theme xmlns:a="http://schemas.openxmlformats.org/drawingml/2006/main" xmlns:r="http://schemas.openxmlformats.org/officeDocument/2006/relationships" name="Titel Einheit">
  <a:themeElements>
    <a:clrScheme name="Titel Einheit">
      <a:dk1>
        <a:srgbClr val="000000"/>
      </a:dk1>
      <a:lt1>
        <a:srgbClr val="000000"/>
      </a:lt1>
      <a:dk2>
        <a:srgbClr val="A7A7A7"/>
      </a:dk2>
      <a:lt2>
        <a:srgbClr val="535353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Titel Einhei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Titel Einhei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38100" dist="200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ill Sans"/>
            <a:ea typeface="Gill Sans"/>
            <a:cs typeface="Gill San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00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ill Sans"/>
            <a:ea typeface="Gill Sans"/>
            <a:cs typeface="Gill San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Titel Einheit">
  <a:themeElements>
    <a:clrScheme name="Titel Einhei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Titel Einhei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Titel Einhei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38100" dist="200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ill Sans"/>
            <a:ea typeface="Gill Sans"/>
            <a:cs typeface="Gill San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00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ill Sans"/>
            <a:ea typeface="Gill Sans"/>
            <a:cs typeface="Gill San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