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  <Override PartName="/ppt/media/image28.jpeg" ContentType="image/jpeg"/>
  <Override PartName="/ppt/media/image29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</p:sldIdLst>
  <p:sldSz cx="16256000" cy="12192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3" name="Shape 12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j-lt"/>
        <a:ea typeface="+mj-ea"/>
        <a:cs typeface="+mj-cs"/>
        <a:sym typeface="Helvetica Neue"/>
      </a:defRPr>
    </a:lvl1pPr>
    <a:lvl2pPr indent="228600" latinLnBrk="0">
      <a:defRPr>
        <a:latin typeface="+mj-lt"/>
        <a:ea typeface="+mj-ea"/>
        <a:cs typeface="+mj-cs"/>
        <a:sym typeface="Helvetica Neue"/>
      </a:defRPr>
    </a:lvl2pPr>
    <a:lvl3pPr indent="457200" latinLnBrk="0">
      <a:defRPr>
        <a:latin typeface="+mj-lt"/>
        <a:ea typeface="+mj-ea"/>
        <a:cs typeface="+mj-cs"/>
        <a:sym typeface="Helvetica Neue"/>
      </a:defRPr>
    </a:lvl3pPr>
    <a:lvl4pPr indent="685800" latinLnBrk="0">
      <a:defRPr>
        <a:latin typeface="+mj-lt"/>
        <a:ea typeface="+mj-ea"/>
        <a:cs typeface="+mj-cs"/>
        <a:sym typeface="Helvetica Neue"/>
      </a:defRPr>
    </a:lvl4pPr>
    <a:lvl5pPr indent="914400" latinLnBrk="0">
      <a:defRPr>
        <a:latin typeface="+mj-lt"/>
        <a:ea typeface="+mj-ea"/>
        <a:cs typeface="+mj-cs"/>
        <a:sym typeface="Helvetica Neue"/>
      </a:defRPr>
    </a:lvl5pPr>
    <a:lvl6pPr indent="1143000" latinLnBrk="0">
      <a:defRPr>
        <a:latin typeface="+mj-lt"/>
        <a:ea typeface="+mj-ea"/>
        <a:cs typeface="+mj-cs"/>
        <a:sym typeface="Helvetica Neue"/>
      </a:defRPr>
    </a:lvl6pPr>
    <a:lvl7pPr indent="1371600" latinLnBrk="0">
      <a:defRPr>
        <a:latin typeface="+mj-lt"/>
        <a:ea typeface="+mj-ea"/>
        <a:cs typeface="+mj-cs"/>
        <a:sym typeface="Helvetica Neue"/>
      </a:defRPr>
    </a:lvl7pPr>
    <a:lvl8pPr indent="1600200" latinLnBrk="0">
      <a:defRPr>
        <a:latin typeface="+mj-lt"/>
        <a:ea typeface="+mj-ea"/>
        <a:cs typeface="+mj-cs"/>
        <a:sym typeface="Helvetica Neue"/>
      </a:defRPr>
    </a:lvl8pPr>
    <a:lvl9pPr indent="1828800" latinLnBrk="0">
      <a:defRPr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15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Textebene 1…"/>
          <p:cNvSpPr txBox="1"/>
          <p:nvPr>
            <p:ph type="body" idx="1"/>
          </p:nvPr>
        </p:nvSpPr>
        <p:spPr>
          <a:xfrm>
            <a:off x="1270000" y="1485900"/>
            <a:ext cx="12369800" cy="7150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  <a:lvl2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2pPr>
            <a:lvl3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3pPr>
            <a:lvl4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4pPr>
            <a:lvl5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97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608012"/>
            <a:ext cx="17281525" cy="123459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896938" y="6280150"/>
            <a:ext cx="12927013" cy="64960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792200" y="1003300"/>
            <a:ext cx="1892300" cy="257175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24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33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4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42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3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solidFill>
          <a:srgbClr val="DBDE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51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2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60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1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69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0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Textebene 1…"/>
          <p:cNvSpPr txBox="1"/>
          <p:nvPr>
            <p:ph type="body" idx="1"/>
          </p:nvPr>
        </p:nvSpPr>
        <p:spPr>
          <a:xfrm>
            <a:off x="1270000" y="1485900"/>
            <a:ext cx="12369800" cy="7150100"/>
          </a:xfrm>
          <a:prstGeom prst="rect">
            <a:avLst/>
          </a:prstGeom>
        </p:spPr>
        <p:txBody>
          <a:bodyPr lIns="0" tIns="0" rIns="0" bIns="0"/>
          <a:lstStyle>
            <a:lvl1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  <a:lvl2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2pPr>
            <a:lvl3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3pPr>
            <a:lvl4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4pPr>
            <a:lvl5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9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  <p:sp>
        <p:nvSpPr>
          <p:cNvPr id="87" name="Textebene 1…"/>
          <p:cNvSpPr txBox="1"/>
          <p:nvPr>
            <p:ph type="body" idx="1"/>
          </p:nvPr>
        </p:nvSpPr>
        <p:spPr>
          <a:xfrm>
            <a:off x="1270000" y="1485900"/>
            <a:ext cx="12369800" cy="7150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  <a:lvl2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2pPr>
            <a:lvl3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3pPr>
            <a:lvl4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4pPr>
            <a:lvl5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88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87400" y="0"/>
            <a:ext cx="17068800" cy="1219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5783"/>
          <a:stretch>
            <a:fillRect/>
          </a:stretch>
        </p:blipFill>
        <p:spPr>
          <a:xfrm>
            <a:off x="-12700" y="-25401"/>
            <a:ext cx="16281400" cy="163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717587" y="976312"/>
            <a:ext cx="1925638" cy="53340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eltext"/>
          <p:cNvSpPr txBox="1"/>
          <p:nvPr>
            <p:ph type="title"/>
          </p:nvPr>
        </p:nvSpPr>
        <p:spPr>
          <a:xfrm>
            <a:off x="812800" y="488244"/>
            <a:ext cx="14630400" cy="203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6" name="Textebene 1…"/>
          <p:cNvSpPr txBox="1"/>
          <p:nvPr>
            <p:ph type="body" idx="1"/>
          </p:nvPr>
        </p:nvSpPr>
        <p:spPr>
          <a:xfrm>
            <a:off x="812800" y="2844800"/>
            <a:ext cx="14630400" cy="8046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" name="Foliennummer"/>
          <p:cNvSpPr txBox="1"/>
          <p:nvPr>
            <p:ph type="sldNum" sz="quarter" idx="2"/>
          </p:nvPr>
        </p:nvSpPr>
        <p:spPr>
          <a:xfrm>
            <a:off x="7857066" y="10975622"/>
            <a:ext cx="3793068" cy="64911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9pPr>
    </p:titleStyle>
    <p:bodyStyle>
      <a:lvl1pPr marL="8890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1pPr>
      <a:lvl2pPr marL="13335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2pPr>
      <a:lvl3pPr marL="17780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3pPr>
      <a:lvl4pPr marL="22225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4pPr>
      <a:lvl5pPr marL="26670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5pPr>
      <a:lvl6pPr marL="31242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6pPr>
      <a:lvl7pPr marL="35814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7pPr>
      <a:lvl8pPr marL="40386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8pPr>
      <a:lvl9pPr marL="44958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openxmlformats.org/officeDocument/2006/relationships/image" Target="../media/image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3" Type="http://schemas.openxmlformats.org/officeDocument/2006/relationships/image" Target="../media/image3.png"/><Relationship Id="rId4" Type="http://schemas.openxmlformats.org/officeDocument/2006/relationships/image" Target="../media/image13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1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12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eg"/><Relationship Id="rId3" Type="http://schemas.openxmlformats.org/officeDocument/2006/relationships/image" Target="../media/image3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../media/image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openxmlformats.org/officeDocument/2006/relationships/image" Target="../media/image3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3" Type="http://schemas.openxmlformats.org/officeDocument/2006/relationships/image" Target="../media/image3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3" Type="http://schemas.openxmlformats.org/officeDocument/2006/relationships/image" Target="../media/image3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3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jpeg"/><Relationship Id="rId3" Type="http://schemas.openxmlformats.org/officeDocument/2006/relationships/image" Target="../media/image10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jpeg"/><Relationship Id="rId3" Type="http://schemas.openxmlformats.org/officeDocument/2006/relationships/image" Target="../media/image3.png"/><Relationship Id="rId4" Type="http://schemas.openxmlformats.org/officeDocument/2006/relationships/image" Target="../media/image21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jpeg"/><Relationship Id="rId3" Type="http://schemas.openxmlformats.org/officeDocument/2006/relationships/image" Target="../media/image3.png"/><Relationship Id="rId4" Type="http://schemas.openxmlformats.org/officeDocument/2006/relationships/image" Target="../media/image22.jpe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jpeg"/><Relationship Id="rId3" Type="http://schemas.openxmlformats.org/officeDocument/2006/relationships/image" Target="../media/image3.png"/><Relationship Id="rId4" Type="http://schemas.openxmlformats.org/officeDocument/2006/relationships/image" Target="../media/image23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jpeg"/><Relationship Id="rId3" Type="http://schemas.openxmlformats.org/officeDocument/2006/relationships/image" Target="../media/image3.png"/><Relationship Id="rId4" Type="http://schemas.openxmlformats.org/officeDocument/2006/relationships/image" Target="../media/image24.jpe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jpeg"/><Relationship Id="rId3" Type="http://schemas.openxmlformats.org/officeDocument/2006/relationships/image" Target="../media/image3.png"/><Relationship Id="rId4" Type="http://schemas.openxmlformats.org/officeDocument/2006/relationships/image" Target="../media/image25.jpe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Relationship Id="rId3" Type="http://schemas.openxmlformats.org/officeDocument/2006/relationships/image" Target="../media/image3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Relationship Id="rId3" Type="http://schemas.openxmlformats.org/officeDocument/2006/relationships/image" Target="../media/image3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Relationship Id="rId3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eg"/><Relationship Id="rId3" Type="http://schemas.openxmlformats.org/officeDocument/2006/relationships/image" Target="../media/image1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Relationship Id="rId3" Type="http://schemas.openxmlformats.org/officeDocument/2006/relationships/image" Target="../media/image10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3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400" y="8039100"/>
            <a:ext cx="12623800" cy="39782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175" y="698500"/>
            <a:ext cx="16640175" cy="11887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175" y="504825"/>
            <a:ext cx="16381413" cy="11696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093700" y="7175500"/>
            <a:ext cx="3759200" cy="2389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87400" y="6553200"/>
            <a:ext cx="3162300" cy="20399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7" grpId="2"/>
      <p:bldP build="whole" bldLvl="1" animBg="1" rev="0" advAuto="0" spid="15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15900" y="898525"/>
            <a:ext cx="16687800" cy="1143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402512" y="1504950"/>
            <a:ext cx="7748588" cy="10185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image.jpeg" descr="imag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41450" y="1676400"/>
            <a:ext cx="13371513" cy="9550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image.jpeg" descr="imag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41750" y="1333500"/>
            <a:ext cx="8775700" cy="102441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18200" y="900112"/>
            <a:ext cx="103378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3500" y="896937"/>
            <a:ext cx="16383000" cy="11298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73075" y="134937"/>
            <a:ext cx="16876713" cy="12057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iStock-499570442.jpg" descr="iStock-499570442.jpg"/>
          <p:cNvPicPr>
            <a:picLocks noChangeAspect="1"/>
          </p:cNvPicPr>
          <p:nvPr/>
        </p:nvPicPr>
        <p:blipFill>
          <a:blip r:embed="rId2">
            <a:extLst/>
          </a:blip>
          <a:srcRect l="3337" t="0" r="3337" b="0"/>
          <a:stretch>
            <a:fillRect/>
          </a:stretch>
        </p:blipFill>
        <p:spPr>
          <a:xfrm>
            <a:off x="-3175" y="673100"/>
            <a:ext cx="16444913" cy="1174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42900" y="457200"/>
            <a:ext cx="16891000" cy="12065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3675" y="8650287"/>
            <a:ext cx="9453563" cy="3594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4000" y="11176000"/>
            <a:ext cx="12431713" cy="825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43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image.jpeg" descr="image.jpeg"/>
          <p:cNvPicPr>
            <a:picLocks noChangeAspect="1"/>
          </p:cNvPicPr>
          <p:nvPr/>
        </p:nvPicPr>
        <p:blipFill>
          <a:blip r:embed="rId2">
            <a:alphaModFix amt="39999"/>
            <a:extLst/>
          </a:blip>
          <a:stretch>
            <a:fillRect/>
          </a:stretch>
        </p:blipFill>
        <p:spPr>
          <a:xfrm>
            <a:off x="-3175" y="901700"/>
            <a:ext cx="16622713" cy="11874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6256000" cy="11506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rcRect l="1573" t="1588" r="793" b="2038"/>
          <a:stretch>
            <a:fillRect/>
          </a:stretch>
        </p:blipFill>
        <p:spPr>
          <a:xfrm>
            <a:off x="317500" y="1169987"/>
            <a:ext cx="14655801" cy="107394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image.jpeg" descr="image.jpeg"/>
          <p:cNvPicPr>
            <a:picLocks noChangeAspect="1"/>
          </p:cNvPicPr>
          <p:nvPr/>
        </p:nvPicPr>
        <p:blipFill>
          <a:blip r:embed="rId4">
            <a:extLst/>
          </a:blip>
          <a:srcRect l="0" t="1246" r="3840" b="3303"/>
          <a:stretch>
            <a:fillRect/>
          </a:stretch>
        </p:blipFill>
        <p:spPr>
          <a:xfrm>
            <a:off x="1514475" y="2457450"/>
            <a:ext cx="12130088" cy="82931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rcRect l="1573" t="1588" r="793" b="2038"/>
          <a:stretch>
            <a:fillRect/>
          </a:stretch>
        </p:blipFill>
        <p:spPr>
          <a:xfrm>
            <a:off x="317500" y="1169987"/>
            <a:ext cx="14655801" cy="107394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iStock-1404626779.jpg" descr="iStock-1404626779.jpg"/>
          <p:cNvPicPr>
            <a:picLocks noChangeAspect="1"/>
          </p:cNvPicPr>
          <p:nvPr/>
        </p:nvPicPr>
        <p:blipFill>
          <a:blip r:embed="rId4">
            <a:extLst/>
          </a:blip>
          <a:srcRect l="1001" t="0" r="1001" b="0"/>
          <a:stretch>
            <a:fillRect/>
          </a:stretch>
        </p:blipFill>
        <p:spPr>
          <a:xfrm>
            <a:off x="1524000" y="2463800"/>
            <a:ext cx="12115801" cy="8242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rcRect l="1573" t="1588" r="793" b="2038"/>
          <a:stretch>
            <a:fillRect/>
          </a:stretch>
        </p:blipFill>
        <p:spPr>
          <a:xfrm>
            <a:off x="317500" y="1169987"/>
            <a:ext cx="14655801" cy="107394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iStock-1029200760.jpg" descr="iStock-1029200760.jpg"/>
          <p:cNvPicPr>
            <a:picLocks noChangeAspect="1"/>
          </p:cNvPicPr>
          <p:nvPr/>
        </p:nvPicPr>
        <p:blipFill>
          <a:blip r:embed="rId4">
            <a:extLst/>
          </a:blip>
          <a:srcRect l="1002" t="0" r="1002" b="0"/>
          <a:stretch>
            <a:fillRect/>
          </a:stretch>
        </p:blipFill>
        <p:spPr>
          <a:xfrm>
            <a:off x="1523999" y="2476500"/>
            <a:ext cx="12103101" cy="8242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rcRect l="1573" t="1588" r="793" b="2038"/>
          <a:stretch>
            <a:fillRect/>
          </a:stretch>
        </p:blipFill>
        <p:spPr>
          <a:xfrm>
            <a:off x="317500" y="1169987"/>
            <a:ext cx="14655801" cy="107394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iStock-1295570926.jpg" descr="iStock-1295570926.jpg"/>
          <p:cNvPicPr>
            <a:picLocks noChangeAspect="1"/>
          </p:cNvPicPr>
          <p:nvPr/>
        </p:nvPicPr>
        <p:blipFill>
          <a:blip r:embed="rId4">
            <a:extLst/>
          </a:blip>
          <a:srcRect l="2761" t="1942" r="14711" b="14102"/>
          <a:stretch>
            <a:fillRect/>
          </a:stretch>
        </p:blipFill>
        <p:spPr>
          <a:xfrm>
            <a:off x="1523999" y="2476500"/>
            <a:ext cx="12103101" cy="8242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rcRect l="1573" t="1588" r="793" b="2038"/>
          <a:stretch>
            <a:fillRect/>
          </a:stretch>
        </p:blipFill>
        <p:spPr>
          <a:xfrm>
            <a:off x="317500" y="1169987"/>
            <a:ext cx="14655801" cy="107394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image.jpeg" descr="image.jpeg"/>
          <p:cNvPicPr>
            <a:picLocks noChangeAspect="1"/>
          </p:cNvPicPr>
          <p:nvPr/>
        </p:nvPicPr>
        <p:blipFill>
          <a:blip r:embed="rId4">
            <a:extLst/>
          </a:blip>
          <a:srcRect l="1144" t="3973" r="3913" b="5508"/>
          <a:stretch>
            <a:fillRect/>
          </a:stretch>
        </p:blipFill>
        <p:spPr>
          <a:xfrm>
            <a:off x="1523999" y="2476499"/>
            <a:ext cx="12103101" cy="8242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61950" y="901700"/>
            <a:ext cx="16624300" cy="11874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06375" y="668337"/>
            <a:ext cx="16457613" cy="117554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43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Bording pass iStock-506785276.ai" descr="Bording pass iStock-506785276.ai"/>
          <p:cNvPicPr>
            <a:picLocks noChangeAspect="1"/>
          </p:cNvPicPr>
          <p:nvPr/>
        </p:nvPicPr>
        <p:blipFill>
          <a:blip r:embed="rId2">
            <a:extLst/>
          </a:blip>
          <a:srcRect l="0" t="10044" r="0" b="48084"/>
          <a:stretch>
            <a:fillRect/>
          </a:stretch>
        </p:blipFill>
        <p:spPr>
          <a:xfrm rot="21400153">
            <a:off x="502953" y="-286842"/>
            <a:ext cx="15176500" cy="130958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0143"/>
                </a:lnTo>
                <a:lnTo>
                  <a:pt x="21600" y="21600"/>
                </a:lnTo>
                <a:lnTo>
                  <a:pt x="21600" y="1457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3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66700" y="850900"/>
            <a:ext cx="16548100" cy="11341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image.png" descr="image.png"/>
          <p:cNvPicPr>
            <a:picLocks noChangeAspect="1"/>
          </p:cNvPicPr>
          <p:nvPr/>
        </p:nvPicPr>
        <p:blipFill>
          <a:blip r:embed="rId4">
            <a:alphaModFix amt="69999"/>
            <a:extLst/>
          </a:blip>
          <a:stretch>
            <a:fillRect/>
          </a:stretch>
        </p:blipFill>
        <p:spPr>
          <a:xfrm>
            <a:off x="393700" y="9182100"/>
            <a:ext cx="8382000" cy="35877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541000" y="3810000"/>
            <a:ext cx="6616700" cy="14255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iStock-498884383.jpg" descr="iStock-498884383.jpg"/>
          <p:cNvPicPr>
            <a:picLocks noChangeAspect="1"/>
          </p:cNvPicPr>
          <p:nvPr/>
        </p:nvPicPr>
        <p:blipFill>
          <a:blip r:embed="rId2">
            <a:extLst/>
          </a:blip>
          <a:srcRect l="0" t="2066" r="9410" b="0"/>
          <a:stretch>
            <a:fillRect/>
          </a:stretch>
        </p:blipFill>
        <p:spPr>
          <a:xfrm rot="21420000">
            <a:off x="-526888" y="73815"/>
            <a:ext cx="17257256" cy="131832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32" y="0"/>
                </a:moveTo>
                <a:lnTo>
                  <a:pt x="0" y="15797"/>
                </a:lnTo>
                <a:lnTo>
                  <a:pt x="0" y="21064"/>
                </a:lnTo>
                <a:lnTo>
                  <a:pt x="7809" y="21600"/>
                </a:lnTo>
                <a:lnTo>
                  <a:pt x="20793" y="21600"/>
                </a:lnTo>
                <a:lnTo>
                  <a:pt x="21600" y="1438"/>
                </a:lnTo>
                <a:lnTo>
                  <a:pt x="632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3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iStock-617355894.jpg" descr="iStock-617355894.jpg"/>
          <p:cNvPicPr>
            <a:picLocks noChangeAspect="1"/>
          </p:cNvPicPr>
          <p:nvPr/>
        </p:nvPicPr>
        <p:blipFill>
          <a:blip r:embed="rId2">
            <a:extLst/>
          </a:blip>
          <a:srcRect l="6357" t="1729" r="318" b="0"/>
          <a:stretch>
            <a:fillRect/>
          </a:stretch>
        </p:blipFill>
        <p:spPr>
          <a:xfrm>
            <a:off x="-193675" y="673100"/>
            <a:ext cx="16444913" cy="11544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07975" y="593725"/>
            <a:ext cx="16559213" cy="11823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Zum Bearbeiten doppelklicken"/>
          <p:cNvSpPr txBox="1"/>
          <p:nvPr>
            <p:ph type="body" idx="1"/>
          </p:nvPr>
        </p:nvSpPr>
        <p:spPr>
          <a:xfrm>
            <a:off x="0" y="901700"/>
            <a:ext cx="16256000" cy="112903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07975" y="593725"/>
            <a:ext cx="16559213" cy="11823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6256000" cy="11506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60400" y="901700"/>
            <a:ext cx="17068800" cy="1219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82575" y="508000"/>
            <a:ext cx="17016413" cy="121554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16300451" cy="1587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itel Einheit">
  <a:themeElements>
    <a:clrScheme name="Titel Einheit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itel Einhei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Titel Ein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itel Einheit">
  <a:themeElements>
    <a:clrScheme name="Titel Einhei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itel Einhei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Titel Ein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